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470" r:id="rId4"/>
    <p:sldId id="353" r:id="rId6"/>
    <p:sldId id="471" r:id="rId7"/>
    <p:sldId id="532" r:id="rId8"/>
    <p:sldId id="475" r:id="rId9"/>
    <p:sldId id="528" r:id="rId10"/>
    <p:sldId id="530" r:id="rId11"/>
    <p:sldId id="501" r:id="rId12"/>
    <p:sldId id="502" r:id="rId13"/>
    <p:sldId id="533" r:id="rId14"/>
    <p:sldId id="504" r:id="rId15"/>
    <p:sldId id="534" r:id="rId16"/>
    <p:sldId id="536" r:id="rId17"/>
    <p:sldId id="537" r:id="rId18"/>
    <p:sldId id="538" r:id="rId19"/>
    <p:sldId id="539" r:id="rId20"/>
    <p:sldId id="506" r:id="rId21"/>
    <p:sldId id="507" r:id="rId22"/>
    <p:sldId id="508" r:id="rId23"/>
    <p:sldId id="517" r:id="rId24"/>
    <p:sldId id="518" r:id="rId25"/>
    <p:sldId id="509" r:id="rId26"/>
    <p:sldId id="510" r:id="rId27"/>
    <p:sldId id="511" r:id="rId28"/>
    <p:sldId id="512" r:id="rId29"/>
    <p:sldId id="513" r:id="rId30"/>
    <p:sldId id="514" r:id="rId31"/>
    <p:sldId id="515" r:id="rId32"/>
    <p:sldId id="297" r:id="rId33"/>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3"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660"/>
  </p:normalViewPr>
  <p:slideViewPr>
    <p:cSldViewPr snapToGrid="0" showGuides="1">
      <p:cViewPr>
        <p:scale>
          <a:sx n="55" d="100"/>
          <a:sy n="55" d="100"/>
        </p:scale>
        <p:origin x="1133" y="730"/>
      </p:cViewPr>
      <p:guideLst>
        <p:guide orient="horz" pos="2213"/>
        <p:guide pos="3839"/>
      </p:guideLst>
    </p:cSldViewPr>
  </p:slideViewPr>
  <p:notesTextViewPr>
    <p:cViewPr>
      <p:scale>
        <a:sx n="1" d="1"/>
        <a:sy n="1" d="1"/>
      </p:scale>
      <p:origin x="0" y="0"/>
    </p:cViewPr>
  </p:notesTextViewPr>
  <p:sorterViewPr>
    <p:cViewPr>
      <p:scale>
        <a:sx n="66" d="100"/>
        <a:sy n="66" d="100"/>
      </p:scale>
      <p:origin x="0" y="0"/>
    </p:cViewPr>
  </p:sorter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tags" Target="tags/tag5.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73A6B-BB26-4B12-BFB8-2B873AE1226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701FA-A99B-4EA7-BD9A-49A04217BC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t">
            <a:normAutofit/>
          </a:bodyPr>
          <a:lstStyle>
            <a:lvl1pPr algn="ctr">
              <a:defRPr sz="6000"/>
            </a:lvl1pPr>
          </a:lstStyle>
          <a:p>
            <a:r>
              <a:rPr lang="vi-VN" altLang="vi-VN">
                <a:latin typeface="Noto Sans"/>
                <a:ea typeface="Noto Sans"/>
              </a:rPr>
              <a:t>Bấm vào đây để chỉnh sửa kiểu tiêu đề chính</a:t>
            </a:r>
            <a:endParaRPr lang="vi-VN" altLang="vi-VN">
              <a:latin typeface="Noto Sans"/>
              <a:ea typeface="Noto Sans"/>
            </a:endParaRPr>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ltLang="vi-VN">
                <a:latin typeface="Noto Sans"/>
                <a:ea typeface="Noto Sans"/>
              </a:rPr>
              <a:t>Bấm vào đây để chỉnh sửa kiểu phụ đề chính</a:t>
            </a:r>
            <a:endParaRPr lang="vi-VN" altLang="vi-VN">
              <a:latin typeface="Noto Sans"/>
              <a:ea typeface="Noto Sans"/>
            </a:endParaRPr>
          </a:p>
        </p:txBody>
      </p:sp>
      <p:sp>
        <p:nvSpPr>
          <p:cNvPr id="4" name="日期占位符 3"/>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fld>
            <a:endParaRPr lang="zh-CN" altLang="en-US"/>
          </a:p>
        </p:txBody>
      </p:sp>
    </p:spTree>
  </p:cSld>
  <p:clrMapOvr>
    <a:masterClrMapping/>
  </p:clrMapOvr>
  <p:transition spd="slow" advClick="0" advTm="100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竖排文字占位符 2"/>
          <p:cNvSpPr>
            <a:spLocks noGrp="1"/>
          </p:cNvSpPr>
          <p:nvPr>
            <p:ph type="body" orient="vert" idx="1" hasCustomPrompt="1"/>
          </p:nvPr>
        </p:nvSpPr>
        <p:spPr/>
        <p:txBody>
          <a:bodyPr vert="vert">
            <a:normAutofit/>
          </a:bodyPr>
          <a:lstStyle/>
          <a:p>
            <a:pPr lvl="0"/>
            <a:r>
              <a:rPr lang="vi-VN" altLang="vi-VN">
                <a:latin typeface="Noto Sans"/>
                <a:ea typeface="Noto Sans"/>
              </a:rPr>
              <a:t>Chỉnh sửa kiểu văn bản</a:t>
            </a:r>
            <a:endParaRPr lang="vi-VN" altLang="vi-VN">
              <a:latin typeface="Noto Sans"/>
              <a:ea typeface="Noto Sans"/>
            </a:endParaRPr>
          </a:p>
          <a:p>
            <a:pPr lvl="1"/>
            <a:r>
              <a:rPr lang="vi-VN" altLang="vi-VN">
                <a:latin typeface="Noto Sans"/>
                <a:ea typeface="Noto Sans"/>
              </a:rPr>
              <a:t>Cấp độ thứ hai</a:t>
            </a:r>
            <a:endParaRPr lang="vi-VN" altLang="vi-VN">
              <a:latin typeface="Noto Sans"/>
              <a:ea typeface="Noto Sans"/>
            </a:endParaRPr>
          </a:p>
          <a:p>
            <a:pPr lvl="2"/>
            <a:r>
              <a:rPr lang="vi-VN" altLang="vi-VN">
                <a:latin typeface="Noto Sans"/>
                <a:ea typeface="Noto Sans"/>
              </a:rPr>
              <a:t>Cấp 3</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日期占位符 3"/>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fld>
            <a:endParaRPr lang="zh-CN" altLang="en-US"/>
          </a:p>
        </p:txBody>
      </p:sp>
    </p:spTree>
  </p:cSld>
  <p:clrMapOvr>
    <a:masterClrMapping/>
  </p:clrMapOvr>
  <p:transition spd="slow" advClick="0" advTm="100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vert">
            <a:normAutofit/>
          </a:bodyPr>
          <a:lstStyle/>
          <a:p>
            <a:r>
              <a:rPr lang="vi-VN" altLang="vi-VN" sz="4200">
                <a:latin typeface="Noto Sans"/>
                <a:ea typeface="Noto Sans"/>
              </a:rPr>
              <a:t>Bấm vào đây để chỉnh sửa kiểu tiêu đề</a:t>
            </a:r>
            <a:endParaRPr lang="vi-VN" altLang="vi-VN" sz="4200">
              <a:latin typeface="Noto Sans"/>
              <a:ea typeface="Noto Sans"/>
            </a:endParaRPr>
          </a:p>
        </p:txBody>
      </p:sp>
      <p:sp>
        <p:nvSpPr>
          <p:cNvPr id="3" name="竖排文字占位符 2"/>
          <p:cNvSpPr>
            <a:spLocks noGrp="1"/>
          </p:cNvSpPr>
          <p:nvPr>
            <p:ph type="body" orient="vert" idx="1" hasCustomPrompt="1"/>
          </p:nvPr>
        </p:nvSpPr>
        <p:spPr>
          <a:xfrm>
            <a:off x="838200" y="365125"/>
            <a:ext cx="7734300" cy="5811838"/>
          </a:xfrm>
        </p:spPr>
        <p:txBody>
          <a:bodyPr vert="vert">
            <a:normAutofit/>
          </a:bodyPr>
          <a:lstStyle/>
          <a:p>
            <a:pPr lvl="0"/>
            <a:r>
              <a:rPr lang="vi-VN" altLang="vi-VN">
                <a:latin typeface="Noto Sans"/>
                <a:ea typeface="Noto Sans"/>
              </a:rPr>
              <a:t>Chỉnh sửa kiểu văn bản chính</a:t>
            </a:r>
            <a:endParaRPr lang="vi-VN" altLang="vi-VN">
              <a:latin typeface="Noto Sans"/>
              <a:ea typeface="Noto Sans"/>
            </a:endParaRPr>
          </a:p>
          <a:p>
            <a:pPr lvl="1"/>
            <a:r>
              <a:rPr lang="vi-VN" altLang="vi-VN">
                <a:latin typeface="Noto Sans"/>
                <a:ea typeface="Noto Sans"/>
              </a:rPr>
              <a:t>Cấp độ thứ hai</a:t>
            </a:r>
            <a:endParaRPr lang="vi-VN" altLang="vi-VN">
              <a:latin typeface="Noto Sans"/>
              <a:ea typeface="Noto Sans"/>
            </a:endParaRPr>
          </a:p>
          <a:p>
            <a:pPr lvl="2"/>
            <a:r>
              <a:rPr lang="vi-VN" altLang="vi-VN">
                <a:latin typeface="Noto Sans"/>
                <a:ea typeface="Noto Sans"/>
              </a:rPr>
              <a:t>Cấp 3</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日期占位符 3"/>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fld>
            <a:endParaRPr lang="zh-CN" altLang="en-US"/>
          </a:p>
        </p:txBody>
      </p:sp>
    </p:spTree>
  </p:cSld>
  <p:clrMapOvr>
    <a:masterClrMapping/>
  </p:clrMapOvr>
  <p:transition spd="slow" advClick="0" advTm="100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t">
            <a:normAutofit/>
          </a:bodyPr>
          <a:lstStyle>
            <a:lvl1pPr algn="ctr">
              <a:defRPr sz="6000"/>
            </a:lvl1pPr>
          </a:lstStyle>
          <a:p>
            <a:r>
              <a:rPr lang="vi-VN" altLang="vi-VN">
                <a:latin typeface="Noto Sans"/>
                <a:ea typeface="Noto Sans"/>
              </a:rPr>
              <a:t>Bấm vào đây để chỉnh sửa kiểu tiêu đề chính</a:t>
            </a:r>
            <a:endParaRPr lang="vi-VN" altLang="vi-VN">
              <a:latin typeface="Noto Sans"/>
              <a:ea typeface="Noto Sans"/>
            </a:endParaRPr>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ltLang="vi-VN">
                <a:latin typeface="Noto Sans"/>
                <a:ea typeface="Noto Sans"/>
              </a:rPr>
              <a:t>Bấm vào đây để chỉnh sửa kiểu phụ đề chính</a:t>
            </a:r>
            <a:endParaRPr lang="vi-VN" altLang="vi-VN">
              <a:latin typeface="Noto Sans"/>
              <a:ea typeface="Noto Sans"/>
            </a:endParaRPr>
          </a:p>
        </p:txBody>
      </p:sp>
      <p:sp>
        <p:nvSpPr>
          <p:cNvPr id="4" name="日期占位符 3"/>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fld>
            <a:endParaRPr lang="zh-CN" altLang="en-US"/>
          </a:p>
        </p:txBody>
      </p:sp>
    </p:spTree>
  </p:cSld>
  <p:clrMapOvr>
    <a:masterClrMapping/>
  </p:clrMapOvr>
  <p:transition spd="slow" advClick="0" advTm="100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内容占位符 2"/>
          <p:cNvSpPr>
            <a:spLocks noGrp="1"/>
          </p:cNvSpPr>
          <p:nvPr>
            <p:ph idx="1" hasCustomPrompt="1"/>
          </p:nvPr>
        </p:nvSpPr>
        <p:spPr/>
        <p:txBody>
          <a:bodyPr>
            <a:normAutofit/>
          </a:bodyPr>
          <a:lstStyle/>
          <a:p>
            <a:pPr lvl="0"/>
            <a:r>
              <a:rPr lang="vi-VN" altLang="vi-VN">
                <a:latin typeface="Noto Sans"/>
                <a:ea typeface="Noto Sans"/>
              </a:rPr>
              <a:t>Chỉnh sửa kiểu văn bản chính</a:t>
            </a:r>
            <a:endParaRPr lang="vi-VN" altLang="vi-VN">
              <a:latin typeface="Noto Sans"/>
              <a:ea typeface="Noto Sans"/>
            </a:endParaRPr>
          </a:p>
          <a:p>
            <a:pPr lvl="1"/>
            <a:r>
              <a:rPr lang="vi-VN" altLang="vi-VN">
                <a:latin typeface="Noto Sans"/>
                <a:ea typeface="Noto Sans"/>
              </a:rPr>
              <a:t>Cấp độ thứ hai</a:t>
            </a:r>
            <a:endParaRPr lang="vi-VN" altLang="vi-VN">
              <a:latin typeface="Noto Sans"/>
              <a:ea typeface="Noto Sans"/>
            </a:endParaRPr>
          </a:p>
          <a:p>
            <a:pPr lvl="2"/>
            <a:r>
              <a:rPr lang="vi-VN" altLang="vi-VN">
                <a:latin typeface="Noto Sans"/>
                <a:ea typeface="Noto Sans"/>
              </a:rPr>
              <a:t>Cấp 3</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日期占位符 3"/>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fld>
            <a:endParaRPr lang="zh-CN" altLang="en-US"/>
          </a:p>
        </p:txBody>
      </p:sp>
    </p:spTree>
  </p:cSld>
  <p:clrMapOvr>
    <a:masterClrMapping/>
  </p:clrMapOvr>
  <p:transition spd="slow" advClick="0" advTm="1000">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t">
            <a:normAutofit/>
          </a:bodyPr>
          <a:lstStyle>
            <a:lvl1pPr>
              <a:defRPr sz="6000"/>
            </a:lvl1pPr>
          </a:lstStyle>
          <a:p>
            <a:r>
              <a:rPr lang="vi-VN" altLang="vi-VN">
                <a:latin typeface="Noto Sans"/>
                <a:ea typeface="Noto Sans"/>
              </a:rPr>
              <a:t>Bấm vào đây để chỉnh</a:t>
            </a:r>
            <a:endParaRPr lang="vi-VN" altLang="vi-VN">
              <a:latin typeface="Noto Sans"/>
              <a:ea typeface="Noto Sans"/>
            </a:endParaRPr>
          </a:p>
        </p:txBody>
      </p:sp>
      <p:sp>
        <p:nvSpPr>
          <p:cNvPr id="3" name="文本占位符 2"/>
          <p:cNvSpPr>
            <a:spLocks noGrp="1"/>
          </p:cNvSpPr>
          <p:nvPr>
            <p:ph type="body" idx="1" hasCustomPrompt="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ltLang="vi-VN">
                <a:latin typeface="Noto Sans"/>
                <a:ea typeface="Noto Sans"/>
              </a:rPr>
              <a:t>Chỉnh sửa kiểu văn bản chính</a:t>
            </a:r>
            <a:endParaRPr lang="vi-VN" altLang="vi-VN">
              <a:latin typeface="Noto Sans"/>
              <a:ea typeface="Noto Sans"/>
            </a:endParaRPr>
          </a:p>
        </p:txBody>
      </p:sp>
      <p:sp>
        <p:nvSpPr>
          <p:cNvPr id="4" name="日期占位符 3"/>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fld>
            <a:endParaRPr lang="zh-CN" altLang="en-US"/>
          </a:p>
        </p:txBody>
      </p:sp>
    </p:spTree>
  </p:cSld>
  <p:clrMapOvr>
    <a:masterClrMapping/>
  </p:clrMapOvr>
  <p:transition spd="slow" advClick="0" advTm="1000">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内容占位符 2"/>
          <p:cNvSpPr>
            <a:spLocks noGrp="1"/>
          </p:cNvSpPr>
          <p:nvPr>
            <p:ph sz="half" idx="1" hasCustomPrompt="1"/>
          </p:nvPr>
        </p:nvSpPr>
        <p:spPr>
          <a:xfrm>
            <a:off x="838200" y="1825625"/>
            <a:ext cx="5181600" cy="4351338"/>
          </a:xfrm>
        </p:spPr>
        <p:txBody>
          <a:bodyPr>
            <a:normAutofit/>
          </a:bodyPr>
          <a:lstStyle/>
          <a:p>
            <a:pPr lvl="0"/>
            <a:r>
              <a:rPr lang="vi-VN" altLang="vi-VN">
                <a:latin typeface="Noto Sans"/>
                <a:ea typeface="Noto Sans"/>
              </a:rPr>
              <a:t>Chỉnh sửa kiểu</a:t>
            </a:r>
            <a:endParaRPr lang="vi-VN" altLang="vi-VN">
              <a:latin typeface="Noto Sans"/>
              <a:ea typeface="Noto Sans"/>
            </a:endParaRPr>
          </a:p>
          <a:p>
            <a:pPr lvl="1"/>
            <a:r>
              <a:rPr lang="vi-VN" altLang="vi-VN">
                <a:latin typeface="Noto Sans"/>
                <a:ea typeface="Noto Sans"/>
              </a:rPr>
              <a:t>Cấp độ thứ hai</a:t>
            </a:r>
            <a:endParaRPr lang="vi-VN" altLang="vi-VN">
              <a:latin typeface="Noto Sans"/>
              <a:ea typeface="Noto Sans"/>
            </a:endParaRPr>
          </a:p>
          <a:p>
            <a:pPr lvl="2"/>
            <a:r>
              <a:rPr lang="vi-VN" altLang="vi-VN">
                <a:latin typeface="Noto Sans"/>
                <a:ea typeface="Noto Sans"/>
              </a:rPr>
              <a:t>Cấp 3</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内容占位符 3"/>
          <p:cNvSpPr>
            <a:spLocks noGrp="1"/>
          </p:cNvSpPr>
          <p:nvPr>
            <p:ph sz="half" idx="2" hasCustomPrompt="1"/>
          </p:nvPr>
        </p:nvSpPr>
        <p:spPr>
          <a:xfrm>
            <a:off x="6172200" y="1825625"/>
            <a:ext cx="5181600" cy="4351338"/>
          </a:xfrm>
        </p:spPr>
        <p:txBody>
          <a:bodyPr>
            <a:normAutofit/>
          </a:bodyPr>
          <a:lstStyle/>
          <a:p>
            <a:pPr lvl="0"/>
            <a:r>
              <a:rPr lang="vi-VN" altLang="vi-VN">
                <a:latin typeface="Noto Sans"/>
                <a:ea typeface="Noto Sans"/>
              </a:rPr>
              <a:t>Chỉnh sửa kiểu</a:t>
            </a:r>
            <a:endParaRPr lang="vi-VN" altLang="vi-VN">
              <a:latin typeface="Noto Sans"/>
              <a:ea typeface="Noto Sans"/>
            </a:endParaRPr>
          </a:p>
          <a:p>
            <a:pPr lvl="1"/>
            <a:r>
              <a:rPr lang="vi-VN" altLang="vi-VN">
                <a:latin typeface="Noto Sans"/>
                <a:ea typeface="Noto Sans"/>
              </a:rPr>
              <a:t>Cấp độ thứ hai</a:t>
            </a:r>
            <a:endParaRPr lang="vi-VN" altLang="vi-VN">
              <a:latin typeface="Noto Sans"/>
              <a:ea typeface="Noto Sans"/>
            </a:endParaRPr>
          </a:p>
          <a:p>
            <a:pPr lvl="2"/>
            <a:r>
              <a:rPr lang="vi-VN" altLang="vi-VN">
                <a:latin typeface="Noto Sans"/>
                <a:ea typeface="Noto Sans"/>
              </a:rPr>
              <a:t>Cấp 3</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5" name="日期占位符 4"/>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fld>
            <a:endParaRPr lang="zh-CN" altLang="en-US"/>
          </a:p>
        </p:txBody>
      </p:sp>
    </p:spTree>
  </p:cSld>
  <p:clrMapOvr>
    <a:masterClrMapping/>
  </p:clrMapOvr>
  <p:transition spd="slow" advClick="0" advTm="1000">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文本占位符 2"/>
          <p:cNvSpPr>
            <a:spLocks noGrp="1"/>
          </p:cNvSpPr>
          <p:nvPr>
            <p:ph type="body" idx="1" hasCustomPrompt="1"/>
          </p:nvPr>
        </p:nvSpPr>
        <p:spPr>
          <a:xfrm>
            <a:off x="839788" y="1681163"/>
            <a:ext cx="5157787"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a:latin typeface="Noto Sans"/>
                <a:ea typeface="Noto Sans"/>
              </a:rPr>
              <a:t>Chỉnh sửa kiểu văn bản chính</a:t>
            </a:r>
            <a:endParaRPr lang="vi-VN" altLang="vi-VN">
              <a:latin typeface="Noto Sans"/>
              <a:ea typeface="Noto Sans"/>
            </a:endParaRPr>
          </a:p>
        </p:txBody>
      </p:sp>
      <p:sp>
        <p:nvSpPr>
          <p:cNvPr id="4" name="内容占位符 3"/>
          <p:cNvSpPr>
            <a:spLocks noGrp="1"/>
          </p:cNvSpPr>
          <p:nvPr>
            <p:ph sz="half" idx="2" hasCustomPrompt="1"/>
          </p:nvPr>
        </p:nvSpPr>
        <p:spPr>
          <a:xfrm>
            <a:off x="839788" y="2505075"/>
            <a:ext cx="5157787" cy="3684588"/>
          </a:xfrm>
        </p:spPr>
        <p:txBody>
          <a:bodyPr>
            <a:normAutofit/>
          </a:bodyPr>
          <a:lstStyle/>
          <a:p>
            <a:pPr lvl="0"/>
            <a:r>
              <a:rPr lang="vi-VN" altLang="vi-VN">
                <a:latin typeface="Noto Sans"/>
                <a:ea typeface="Noto Sans"/>
              </a:rPr>
              <a:t>Chỉnh sửa kiểu</a:t>
            </a:r>
            <a:endParaRPr lang="vi-VN" altLang="vi-VN">
              <a:latin typeface="Noto Sans"/>
              <a:ea typeface="Noto Sans"/>
            </a:endParaRPr>
          </a:p>
          <a:p>
            <a:pPr lvl="1"/>
            <a:r>
              <a:rPr lang="vi-VN" altLang="vi-VN">
                <a:latin typeface="Noto Sans"/>
                <a:ea typeface="Noto Sans"/>
              </a:rPr>
              <a:t>Cấp độ thứ hai</a:t>
            </a:r>
            <a:endParaRPr lang="vi-VN" altLang="vi-VN">
              <a:latin typeface="Noto Sans"/>
              <a:ea typeface="Noto Sans"/>
            </a:endParaRPr>
          </a:p>
          <a:p>
            <a:pPr lvl="2"/>
            <a:r>
              <a:rPr lang="vi-VN" altLang="vi-VN">
                <a:latin typeface="Noto Sans"/>
                <a:ea typeface="Noto Sans"/>
              </a:rPr>
              <a:t>Cấp 3</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5" name="文本占位符 4"/>
          <p:cNvSpPr>
            <a:spLocks noGrp="1"/>
          </p:cNvSpPr>
          <p:nvPr>
            <p:ph type="body" sz="quarter" idx="3" hasCustomPrompt="1"/>
          </p:nvPr>
        </p:nvSpPr>
        <p:spPr>
          <a:xfrm>
            <a:off x="6172200" y="1681163"/>
            <a:ext cx="5183188"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a:latin typeface="Noto Sans"/>
                <a:ea typeface="Noto Sans"/>
              </a:rPr>
              <a:t>Chỉnh sửa kiểu văn bản chính</a:t>
            </a:r>
            <a:endParaRPr lang="vi-VN" altLang="vi-VN">
              <a:latin typeface="Noto Sans"/>
              <a:ea typeface="Noto Sans"/>
            </a:endParaRPr>
          </a:p>
        </p:txBody>
      </p:sp>
      <p:sp>
        <p:nvSpPr>
          <p:cNvPr id="6" name="内容占位符 5"/>
          <p:cNvSpPr>
            <a:spLocks noGrp="1"/>
          </p:cNvSpPr>
          <p:nvPr>
            <p:ph sz="quarter" idx="4" hasCustomPrompt="1"/>
          </p:nvPr>
        </p:nvSpPr>
        <p:spPr>
          <a:xfrm>
            <a:off x="6172200" y="2505075"/>
            <a:ext cx="5183188" cy="3684588"/>
          </a:xfrm>
        </p:spPr>
        <p:txBody>
          <a:bodyPr>
            <a:normAutofit/>
          </a:bodyPr>
          <a:lstStyle/>
          <a:p>
            <a:pPr lvl="0"/>
            <a:r>
              <a:rPr lang="vi-VN" altLang="vi-VN">
                <a:latin typeface="Noto Sans"/>
                <a:ea typeface="Noto Sans"/>
              </a:rPr>
              <a:t>Chỉnh sửa kiểu</a:t>
            </a:r>
            <a:endParaRPr lang="vi-VN" altLang="vi-VN">
              <a:latin typeface="Noto Sans"/>
              <a:ea typeface="Noto Sans"/>
            </a:endParaRPr>
          </a:p>
          <a:p>
            <a:pPr lvl="1"/>
            <a:r>
              <a:rPr lang="vi-VN" altLang="vi-VN">
                <a:latin typeface="Noto Sans"/>
                <a:ea typeface="Noto Sans"/>
              </a:rPr>
              <a:t>Cấp độ thứ hai</a:t>
            </a:r>
            <a:endParaRPr lang="vi-VN" altLang="vi-VN">
              <a:latin typeface="Noto Sans"/>
              <a:ea typeface="Noto Sans"/>
            </a:endParaRPr>
          </a:p>
          <a:p>
            <a:pPr lvl="2"/>
            <a:r>
              <a:rPr lang="vi-VN" altLang="vi-VN">
                <a:latin typeface="Noto Sans"/>
                <a:ea typeface="Noto Sans"/>
              </a:rPr>
              <a:t>Cấp 3</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7" name="日期占位符 6"/>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fld>
            <a:endParaRPr lang="zh-CN" altLang="en-US"/>
          </a:p>
        </p:txBody>
      </p:sp>
    </p:spTree>
  </p:cSld>
  <p:clrMapOvr>
    <a:masterClrMapping/>
  </p:clrMapOvr>
  <p:transition spd="slow" advClick="0" advTm="1000">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日期占位符 2"/>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fld>
            <a:endParaRPr lang="zh-CN" altLang="en-US"/>
          </a:p>
        </p:txBody>
      </p:sp>
    </p:spTree>
  </p:cSld>
  <p:clrMapOvr>
    <a:masterClrMapping/>
  </p:clrMapOvr>
  <p:transition spd="slow" advClick="0" advTm="1000">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fld>
            <a:endParaRPr lang="zh-CN" altLang="en-US"/>
          </a:p>
        </p:txBody>
      </p:sp>
    </p:spTree>
  </p:cSld>
  <p:clrMapOvr>
    <a:masterClrMapping/>
  </p:clrMapOvr>
  <p:transition spd="slow" advClick="0" advTm="1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内容占位符 2"/>
          <p:cNvSpPr>
            <a:spLocks noGrp="1"/>
          </p:cNvSpPr>
          <p:nvPr>
            <p:ph idx="1" hasCustomPrompt="1"/>
          </p:nvPr>
        </p:nvSpPr>
        <p:spPr/>
        <p:txBody>
          <a:bodyPr>
            <a:normAutofit/>
          </a:bodyPr>
          <a:lstStyle/>
          <a:p>
            <a:pPr lvl="0"/>
            <a:r>
              <a:rPr lang="vi-VN" altLang="vi-VN">
                <a:latin typeface="Noto Sans"/>
                <a:ea typeface="Noto Sans"/>
              </a:rPr>
              <a:t>Chỉnh sửa kiểu văn bản chính</a:t>
            </a:r>
            <a:endParaRPr lang="vi-VN" altLang="vi-VN">
              <a:latin typeface="Noto Sans"/>
              <a:ea typeface="Noto Sans"/>
            </a:endParaRPr>
          </a:p>
          <a:p>
            <a:pPr lvl="1"/>
            <a:r>
              <a:rPr lang="vi-VN" altLang="vi-VN">
                <a:latin typeface="Noto Sans"/>
                <a:ea typeface="Noto Sans"/>
              </a:rPr>
              <a:t>Cấp độ thứ hai</a:t>
            </a:r>
            <a:endParaRPr lang="vi-VN" altLang="vi-VN">
              <a:latin typeface="Noto Sans"/>
              <a:ea typeface="Noto Sans"/>
            </a:endParaRPr>
          </a:p>
          <a:p>
            <a:pPr lvl="2"/>
            <a:r>
              <a:rPr lang="vi-VN" altLang="vi-VN">
                <a:latin typeface="Noto Sans"/>
                <a:ea typeface="Noto Sans"/>
              </a:rPr>
              <a:t>Cấp 3</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日期占位符 3"/>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fld>
            <a:endParaRPr lang="zh-CN" altLang="en-US"/>
          </a:p>
        </p:txBody>
      </p:sp>
    </p:spTree>
  </p:cSld>
  <p:clrMapOvr>
    <a:masterClrMapping/>
  </p:clrMapOvr>
  <p:transition spd="slow" advClick="0" advTm="1000">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endParaRPr lang="vi-VN" altLang="vi-VN" sz="2700">
              <a:latin typeface="Noto Sans"/>
              <a:ea typeface="Noto Sans"/>
            </a:endParaRPr>
          </a:p>
        </p:txBody>
      </p:sp>
      <p:sp>
        <p:nvSpPr>
          <p:cNvPr id="3" name="内容占位符 2"/>
          <p:cNvSpPr>
            <a:spLocks noGrp="1"/>
          </p:cNvSpPr>
          <p:nvPr>
            <p:ph idx="1" hasCustomPrompt="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ltLang="vi-VN">
                <a:latin typeface="Noto Sans"/>
                <a:ea typeface="Noto Sans"/>
              </a:rPr>
              <a:t>Chỉnh sửa kiểu</a:t>
            </a:r>
            <a:endParaRPr lang="vi-VN" altLang="vi-VN">
              <a:latin typeface="Noto Sans"/>
              <a:ea typeface="Noto Sans"/>
            </a:endParaRPr>
          </a:p>
          <a:p>
            <a:pPr lvl="1"/>
            <a:r>
              <a:rPr lang="vi-VN" altLang="vi-VN">
                <a:latin typeface="Noto Sans"/>
                <a:ea typeface="Noto Sans"/>
              </a:rPr>
              <a:t>Cấp độ thứ hai</a:t>
            </a:r>
            <a:endParaRPr lang="vi-VN" altLang="vi-VN">
              <a:latin typeface="Noto Sans"/>
              <a:ea typeface="Noto Sans"/>
            </a:endParaRPr>
          </a:p>
          <a:p>
            <a:pPr lvl="2"/>
            <a:r>
              <a:rPr lang="vi-VN" altLang="vi-VN">
                <a:latin typeface="Noto Sans"/>
                <a:ea typeface="Noto Sans"/>
              </a:rPr>
              <a:t>Cấp 3</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文本占位符 3"/>
          <p:cNvSpPr>
            <a:spLocks noGrp="1"/>
          </p:cNvSpPr>
          <p:nvPr>
            <p:ph type="body" sz="half" idx="2" hasCustomPrompt="1"/>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Chỉnh sửa kiểu</a:t>
            </a:r>
            <a:endParaRPr lang="vi-VN" altLang="vi-VN">
              <a:latin typeface="Noto Sans"/>
              <a:ea typeface="Noto Sans"/>
            </a:endParaRPr>
          </a:p>
        </p:txBody>
      </p:sp>
      <p:sp>
        <p:nvSpPr>
          <p:cNvPr id="5" name="日期占位符 4"/>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fld>
            <a:endParaRPr lang="zh-CN" altLang="en-US"/>
          </a:p>
        </p:txBody>
      </p:sp>
    </p:spTree>
  </p:cSld>
  <p:clrMapOvr>
    <a:masterClrMapping/>
  </p:clrMapOvr>
  <p:transition spd="slow" advClick="0" advTm="1000">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endParaRPr lang="vi-VN" altLang="vi-VN" sz="2700">
              <a:latin typeface="Noto Sans"/>
              <a:ea typeface="Noto Sans"/>
            </a:endParaRP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Chỉnh sửa kiểu</a:t>
            </a:r>
            <a:endParaRPr lang="vi-VN" altLang="vi-VN">
              <a:latin typeface="Noto Sans"/>
              <a:ea typeface="Noto Sans"/>
            </a:endParaRPr>
          </a:p>
        </p:txBody>
      </p:sp>
      <p:sp>
        <p:nvSpPr>
          <p:cNvPr id="5" name="日期占位符 4"/>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fld>
            <a:endParaRPr lang="zh-CN" altLang="en-US"/>
          </a:p>
        </p:txBody>
      </p:sp>
    </p:spTree>
  </p:cSld>
  <p:clrMapOvr>
    <a:masterClrMapping/>
  </p:clrMapOvr>
  <p:transition spd="slow" advClick="0" advTm="1000">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竖排文字占位符 2"/>
          <p:cNvSpPr>
            <a:spLocks noGrp="1"/>
          </p:cNvSpPr>
          <p:nvPr>
            <p:ph type="body" orient="vert" idx="1" hasCustomPrompt="1"/>
          </p:nvPr>
        </p:nvSpPr>
        <p:spPr/>
        <p:txBody>
          <a:bodyPr vert="vert">
            <a:normAutofit/>
          </a:bodyPr>
          <a:lstStyle/>
          <a:p>
            <a:pPr lvl="0"/>
            <a:r>
              <a:rPr lang="vi-VN" altLang="vi-VN">
                <a:latin typeface="Noto Sans"/>
                <a:ea typeface="Noto Sans"/>
              </a:rPr>
              <a:t>Chỉnh sửa kiểu văn bản</a:t>
            </a:r>
            <a:endParaRPr lang="vi-VN" altLang="vi-VN">
              <a:latin typeface="Noto Sans"/>
              <a:ea typeface="Noto Sans"/>
            </a:endParaRPr>
          </a:p>
          <a:p>
            <a:pPr lvl="1"/>
            <a:r>
              <a:rPr lang="vi-VN" altLang="vi-VN">
                <a:latin typeface="Noto Sans"/>
                <a:ea typeface="Noto Sans"/>
              </a:rPr>
              <a:t>Cấp độ thứ hai</a:t>
            </a:r>
            <a:endParaRPr lang="vi-VN" altLang="vi-VN">
              <a:latin typeface="Noto Sans"/>
              <a:ea typeface="Noto Sans"/>
            </a:endParaRPr>
          </a:p>
          <a:p>
            <a:pPr lvl="2"/>
            <a:r>
              <a:rPr lang="vi-VN" altLang="vi-VN">
                <a:latin typeface="Noto Sans"/>
                <a:ea typeface="Noto Sans"/>
              </a:rPr>
              <a:t>Cấp 3</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日期占位符 3"/>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fld>
            <a:endParaRPr lang="zh-CN" altLang="en-US"/>
          </a:p>
        </p:txBody>
      </p:sp>
    </p:spTree>
  </p:cSld>
  <p:clrMapOvr>
    <a:masterClrMapping/>
  </p:clrMapOvr>
  <p:transition spd="slow" advClick="0" advTm="1000">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vert">
            <a:normAutofit/>
          </a:bodyPr>
          <a:lstStyle/>
          <a:p>
            <a:r>
              <a:rPr lang="vi-VN" altLang="vi-VN" sz="4200">
                <a:latin typeface="Noto Sans"/>
                <a:ea typeface="Noto Sans"/>
              </a:rPr>
              <a:t>Bấm vào đây để chỉnh sửa kiểu tiêu đề</a:t>
            </a:r>
            <a:endParaRPr lang="vi-VN" altLang="vi-VN" sz="4200">
              <a:latin typeface="Noto Sans"/>
              <a:ea typeface="Noto Sans"/>
            </a:endParaRPr>
          </a:p>
        </p:txBody>
      </p:sp>
      <p:sp>
        <p:nvSpPr>
          <p:cNvPr id="3" name="竖排文字占位符 2"/>
          <p:cNvSpPr>
            <a:spLocks noGrp="1"/>
          </p:cNvSpPr>
          <p:nvPr>
            <p:ph type="body" orient="vert" idx="1" hasCustomPrompt="1"/>
          </p:nvPr>
        </p:nvSpPr>
        <p:spPr>
          <a:xfrm>
            <a:off x="838200" y="365125"/>
            <a:ext cx="7734300" cy="5811838"/>
          </a:xfrm>
        </p:spPr>
        <p:txBody>
          <a:bodyPr vert="vert">
            <a:normAutofit/>
          </a:bodyPr>
          <a:lstStyle/>
          <a:p>
            <a:pPr lvl="0"/>
            <a:r>
              <a:rPr lang="vi-VN" altLang="vi-VN">
                <a:latin typeface="Noto Sans"/>
                <a:ea typeface="Noto Sans"/>
              </a:rPr>
              <a:t>Chỉnh sửa kiểu văn bản chính</a:t>
            </a:r>
            <a:endParaRPr lang="vi-VN" altLang="vi-VN">
              <a:latin typeface="Noto Sans"/>
              <a:ea typeface="Noto Sans"/>
            </a:endParaRPr>
          </a:p>
          <a:p>
            <a:pPr lvl="1"/>
            <a:r>
              <a:rPr lang="vi-VN" altLang="vi-VN">
                <a:latin typeface="Noto Sans"/>
                <a:ea typeface="Noto Sans"/>
              </a:rPr>
              <a:t>Cấp độ thứ hai</a:t>
            </a:r>
            <a:endParaRPr lang="vi-VN" altLang="vi-VN">
              <a:latin typeface="Noto Sans"/>
              <a:ea typeface="Noto Sans"/>
            </a:endParaRPr>
          </a:p>
          <a:p>
            <a:pPr lvl="2"/>
            <a:r>
              <a:rPr lang="vi-VN" altLang="vi-VN">
                <a:latin typeface="Noto Sans"/>
                <a:ea typeface="Noto Sans"/>
              </a:rPr>
              <a:t>Cấp 3</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日期占位符 3"/>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fld>
            <a:endParaRPr lang="zh-CN" altLang="en-US"/>
          </a:p>
        </p:txBody>
      </p:sp>
    </p:spTree>
  </p:cSld>
  <p:clrMapOvr>
    <a:masterClrMapping/>
  </p:clrMapOvr>
  <p:transition spd="slow" advClick="0" advTm="1000">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t">
            <a:normAutofit/>
          </a:bodyPr>
          <a:lstStyle>
            <a:lvl1pPr>
              <a:defRPr sz="6000"/>
            </a:lvl1pPr>
          </a:lstStyle>
          <a:p>
            <a:r>
              <a:rPr lang="vi-VN" altLang="vi-VN">
                <a:latin typeface="Noto Sans"/>
                <a:ea typeface="Noto Sans"/>
              </a:rPr>
              <a:t>Bấm vào đây để chỉnh</a:t>
            </a:r>
            <a:endParaRPr lang="vi-VN" altLang="vi-VN">
              <a:latin typeface="Noto Sans"/>
              <a:ea typeface="Noto Sans"/>
            </a:endParaRPr>
          </a:p>
        </p:txBody>
      </p:sp>
      <p:sp>
        <p:nvSpPr>
          <p:cNvPr id="3" name="文本占位符 2"/>
          <p:cNvSpPr>
            <a:spLocks noGrp="1"/>
          </p:cNvSpPr>
          <p:nvPr>
            <p:ph type="body" idx="1" hasCustomPrompt="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ltLang="vi-VN">
                <a:latin typeface="Noto Sans"/>
                <a:ea typeface="Noto Sans"/>
              </a:rPr>
              <a:t>Chỉnh sửa kiểu văn bản chính</a:t>
            </a:r>
            <a:endParaRPr lang="vi-VN" altLang="vi-VN">
              <a:latin typeface="Noto Sans"/>
              <a:ea typeface="Noto Sans"/>
            </a:endParaRPr>
          </a:p>
        </p:txBody>
      </p:sp>
      <p:sp>
        <p:nvSpPr>
          <p:cNvPr id="4" name="日期占位符 3"/>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fld>
            <a:endParaRPr lang="zh-CN" altLang="en-US"/>
          </a:p>
        </p:txBody>
      </p:sp>
    </p:spTree>
  </p:cSld>
  <p:clrMapOvr>
    <a:masterClrMapping/>
  </p:clrMapOvr>
  <p:transition spd="slow" advClick="0" advTm="1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内容占位符 2"/>
          <p:cNvSpPr>
            <a:spLocks noGrp="1"/>
          </p:cNvSpPr>
          <p:nvPr>
            <p:ph sz="half" idx="1" hasCustomPrompt="1"/>
          </p:nvPr>
        </p:nvSpPr>
        <p:spPr>
          <a:xfrm>
            <a:off x="838200" y="1825625"/>
            <a:ext cx="5181600" cy="4351338"/>
          </a:xfrm>
        </p:spPr>
        <p:txBody>
          <a:bodyPr>
            <a:normAutofit/>
          </a:bodyPr>
          <a:lstStyle/>
          <a:p>
            <a:pPr lvl="0"/>
            <a:r>
              <a:rPr lang="vi-VN" altLang="vi-VN">
                <a:latin typeface="Noto Sans"/>
                <a:ea typeface="Noto Sans"/>
              </a:rPr>
              <a:t>Chỉnh sửa kiểu</a:t>
            </a:r>
            <a:endParaRPr lang="vi-VN" altLang="vi-VN">
              <a:latin typeface="Noto Sans"/>
              <a:ea typeface="Noto Sans"/>
            </a:endParaRPr>
          </a:p>
          <a:p>
            <a:pPr lvl="1"/>
            <a:r>
              <a:rPr lang="vi-VN" altLang="vi-VN">
                <a:latin typeface="Noto Sans"/>
                <a:ea typeface="Noto Sans"/>
              </a:rPr>
              <a:t>Cấp độ thứ hai</a:t>
            </a:r>
            <a:endParaRPr lang="vi-VN" altLang="vi-VN">
              <a:latin typeface="Noto Sans"/>
              <a:ea typeface="Noto Sans"/>
            </a:endParaRPr>
          </a:p>
          <a:p>
            <a:pPr lvl="2"/>
            <a:r>
              <a:rPr lang="vi-VN" altLang="vi-VN">
                <a:latin typeface="Noto Sans"/>
                <a:ea typeface="Noto Sans"/>
              </a:rPr>
              <a:t>Cấp 3</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内容占位符 3"/>
          <p:cNvSpPr>
            <a:spLocks noGrp="1"/>
          </p:cNvSpPr>
          <p:nvPr>
            <p:ph sz="half" idx="2" hasCustomPrompt="1"/>
          </p:nvPr>
        </p:nvSpPr>
        <p:spPr>
          <a:xfrm>
            <a:off x="6172200" y="1825625"/>
            <a:ext cx="5181600" cy="4351338"/>
          </a:xfrm>
        </p:spPr>
        <p:txBody>
          <a:bodyPr>
            <a:normAutofit/>
          </a:bodyPr>
          <a:lstStyle/>
          <a:p>
            <a:pPr lvl="0"/>
            <a:r>
              <a:rPr lang="vi-VN" altLang="vi-VN">
                <a:latin typeface="Noto Sans"/>
                <a:ea typeface="Noto Sans"/>
              </a:rPr>
              <a:t>Chỉnh sửa kiểu</a:t>
            </a:r>
            <a:endParaRPr lang="vi-VN" altLang="vi-VN">
              <a:latin typeface="Noto Sans"/>
              <a:ea typeface="Noto Sans"/>
            </a:endParaRPr>
          </a:p>
          <a:p>
            <a:pPr lvl="1"/>
            <a:r>
              <a:rPr lang="vi-VN" altLang="vi-VN">
                <a:latin typeface="Noto Sans"/>
                <a:ea typeface="Noto Sans"/>
              </a:rPr>
              <a:t>Cấp độ thứ hai</a:t>
            </a:r>
            <a:endParaRPr lang="vi-VN" altLang="vi-VN">
              <a:latin typeface="Noto Sans"/>
              <a:ea typeface="Noto Sans"/>
            </a:endParaRPr>
          </a:p>
          <a:p>
            <a:pPr lvl="2"/>
            <a:r>
              <a:rPr lang="vi-VN" altLang="vi-VN">
                <a:latin typeface="Noto Sans"/>
                <a:ea typeface="Noto Sans"/>
              </a:rPr>
              <a:t>Cấp 3</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5" name="日期占位符 4"/>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fld>
            <a:endParaRPr lang="zh-CN" altLang="en-US"/>
          </a:p>
        </p:txBody>
      </p:sp>
    </p:spTree>
  </p:cSld>
  <p:clrMapOvr>
    <a:masterClrMapping/>
  </p:clrMapOvr>
  <p:transition spd="slow" advClick="0" advTm="1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文本占位符 2"/>
          <p:cNvSpPr>
            <a:spLocks noGrp="1"/>
          </p:cNvSpPr>
          <p:nvPr>
            <p:ph type="body" idx="1" hasCustomPrompt="1"/>
          </p:nvPr>
        </p:nvSpPr>
        <p:spPr>
          <a:xfrm>
            <a:off x="839788" y="1681163"/>
            <a:ext cx="5157787"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a:latin typeface="Noto Sans"/>
                <a:ea typeface="Noto Sans"/>
              </a:rPr>
              <a:t>Chỉnh sửa kiểu văn bản chính</a:t>
            </a:r>
            <a:endParaRPr lang="vi-VN" altLang="vi-VN">
              <a:latin typeface="Noto Sans"/>
              <a:ea typeface="Noto Sans"/>
            </a:endParaRPr>
          </a:p>
        </p:txBody>
      </p:sp>
      <p:sp>
        <p:nvSpPr>
          <p:cNvPr id="4" name="内容占位符 3"/>
          <p:cNvSpPr>
            <a:spLocks noGrp="1"/>
          </p:cNvSpPr>
          <p:nvPr>
            <p:ph sz="half" idx="2" hasCustomPrompt="1"/>
          </p:nvPr>
        </p:nvSpPr>
        <p:spPr>
          <a:xfrm>
            <a:off x="839788" y="2505075"/>
            <a:ext cx="5157787" cy="3684588"/>
          </a:xfrm>
        </p:spPr>
        <p:txBody>
          <a:bodyPr>
            <a:normAutofit/>
          </a:bodyPr>
          <a:lstStyle/>
          <a:p>
            <a:pPr lvl="0"/>
            <a:r>
              <a:rPr lang="vi-VN" altLang="vi-VN">
                <a:latin typeface="Noto Sans"/>
                <a:ea typeface="Noto Sans"/>
              </a:rPr>
              <a:t>Chỉnh sửa kiểu</a:t>
            </a:r>
            <a:endParaRPr lang="vi-VN" altLang="vi-VN">
              <a:latin typeface="Noto Sans"/>
              <a:ea typeface="Noto Sans"/>
            </a:endParaRPr>
          </a:p>
          <a:p>
            <a:pPr lvl="1"/>
            <a:r>
              <a:rPr lang="vi-VN" altLang="vi-VN">
                <a:latin typeface="Noto Sans"/>
                <a:ea typeface="Noto Sans"/>
              </a:rPr>
              <a:t>Cấp độ thứ hai</a:t>
            </a:r>
            <a:endParaRPr lang="vi-VN" altLang="vi-VN">
              <a:latin typeface="Noto Sans"/>
              <a:ea typeface="Noto Sans"/>
            </a:endParaRPr>
          </a:p>
          <a:p>
            <a:pPr lvl="2"/>
            <a:r>
              <a:rPr lang="vi-VN" altLang="vi-VN">
                <a:latin typeface="Noto Sans"/>
                <a:ea typeface="Noto Sans"/>
              </a:rPr>
              <a:t>Cấp 3</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5" name="文本占位符 4"/>
          <p:cNvSpPr>
            <a:spLocks noGrp="1"/>
          </p:cNvSpPr>
          <p:nvPr>
            <p:ph type="body" sz="quarter" idx="3" hasCustomPrompt="1"/>
          </p:nvPr>
        </p:nvSpPr>
        <p:spPr>
          <a:xfrm>
            <a:off x="6172200" y="1681163"/>
            <a:ext cx="5183188"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a:latin typeface="Noto Sans"/>
                <a:ea typeface="Noto Sans"/>
              </a:rPr>
              <a:t>Chỉnh sửa kiểu văn bản chính</a:t>
            </a:r>
            <a:endParaRPr lang="vi-VN" altLang="vi-VN">
              <a:latin typeface="Noto Sans"/>
              <a:ea typeface="Noto Sans"/>
            </a:endParaRPr>
          </a:p>
        </p:txBody>
      </p:sp>
      <p:sp>
        <p:nvSpPr>
          <p:cNvPr id="6" name="内容占位符 5"/>
          <p:cNvSpPr>
            <a:spLocks noGrp="1"/>
          </p:cNvSpPr>
          <p:nvPr>
            <p:ph sz="quarter" idx="4" hasCustomPrompt="1"/>
          </p:nvPr>
        </p:nvSpPr>
        <p:spPr>
          <a:xfrm>
            <a:off x="6172200" y="2505075"/>
            <a:ext cx="5183188" cy="3684588"/>
          </a:xfrm>
        </p:spPr>
        <p:txBody>
          <a:bodyPr>
            <a:normAutofit/>
          </a:bodyPr>
          <a:lstStyle/>
          <a:p>
            <a:pPr lvl="0"/>
            <a:r>
              <a:rPr lang="vi-VN" altLang="vi-VN">
                <a:latin typeface="Noto Sans"/>
                <a:ea typeface="Noto Sans"/>
              </a:rPr>
              <a:t>Chỉnh sửa kiểu</a:t>
            </a:r>
            <a:endParaRPr lang="vi-VN" altLang="vi-VN">
              <a:latin typeface="Noto Sans"/>
              <a:ea typeface="Noto Sans"/>
            </a:endParaRPr>
          </a:p>
          <a:p>
            <a:pPr lvl="1"/>
            <a:r>
              <a:rPr lang="vi-VN" altLang="vi-VN">
                <a:latin typeface="Noto Sans"/>
                <a:ea typeface="Noto Sans"/>
              </a:rPr>
              <a:t>Cấp độ thứ hai</a:t>
            </a:r>
            <a:endParaRPr lang="vi-VN" altLang="vi-VN">
              <a:latin typeface="Noto Sans"/>
              <a:ea typeface="Noto Sans"/>
            </a:endParaRPr>
          </a:p>
          <a:p>
            <a:pPr lvl="2"/>
            <a:r>
              <a:rPr lang="vi-VN" altLang="vi-VN">
                <a:latin typeface="Noto Sans"/>
                <a:ea typeface="Noto Sans"/>
              </a:rPr>
              <a:t>Cấp 3</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7" name="日期占位符 6"/>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fld>
            <a:endParaRPr lang="zh-CN" altLang="en-US"/>
          </a:p>
        </p:txBody>
      </p:sp>
    </p:spTree>
  </p:cSld>
  <p:clrMapOvr>
    <a:masterClrMapping/>
  </p:clrMapOvr>
  <p:transition spd="slow" advClick="0" advTm="1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日期占位符 2"/>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fld>
            <a:endParaRPr lang="zh-CN" altLang="en-US"/>
          </a:p>
        </p:txBody>
      </p:sp>
    </p:spTree>
  </p:cSld>
  <p:clrMapOvr>
    <a:masterClrMapping/>
  </p:clrMapOvr>
  <p:transition spd="slow" advClick="0" advTm="100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fld>
            <a:endParaRPr lang="zh-CN" altLang="en-US"/>
          </a:p>
        </p:txBody>
      </p:sp>
    </p:spTree>
  </p:cSld>
  <p:clrMapOvr>
    <a:masterClrMapping/>
  </p:clrMapOvr>
  <p:transition spd="slow" advClick="0" advTm="100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endParaRPr lang="vi-VN" altLang="vi-VN" sz="2700">
              <a:latin typeface="Noto Sans"/>
              <a:ea typeface="Noto Sans"/>
            </a:endParaRPr>
          </a:p>
        </p:txBody>
      </p:sp>
      <p:sp>
        <p:nvSpPr>
          <p:cNvPr id="3" name="内容占位符 2"/>
          <p:cNvSpPr>
            <a:spLocks noGrp="1"/>
          </p:cNvSpPr>
          <p:nvPr>
            <p:ph idx="1" hasCustomPrompt="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ltLang="vi-VN">
                <a:latin typeface="Noto Sans"/>
                <a:ea typeface="Noto Sans"/>
              </a:rPr>
              <a:t>Chỉnh sửa kiểu</a:t>
            </a:r>
            <a:endParaRPr lang="vi-VN" altLang="vi-VN">
              <a:latin typeface="Noto Sans"/>
              <a:ea typeface="Noto Sans"/>
            </a:endParaRPr>
          </a:p>
          <a:p>
            <a:pPr lvl="1"/>
            <a:r>
              <a:rPr lang="vi-VN" altLang="vi-VN">
                <a:latin typeface="Noto Sans"/>
                <a:ea typeface="Noto Sans"/>
              </a:rPr>
              <a:t>Cấp độ thứ hai</a:t>
            </a:r>
            <a:endParaRPr lang="vi-VN" altLang="vi-VN">
              <a:latin typeface="Noto Sans"/>
              <a:ea typeface="Noto Sans"/>
            </a:endParaRPr>
          </a:p>
          <a:p>
            <a:pPr lvl="2"/>
            <a:r>
              <a:rPr lang="vi-VN" altLang="vi-VN">
                <a:latin typeface="Noto Sans"/>
                <a:ea typeface="Noto Sans"/>
              </a:rPr>
              <a:t>Cấp 3</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文本占位符 3"/>
          <p:cNvSpPr>
            <a:spLocks noGrp="1"/>
          </p:cNvSpPr>
          <p:nvPr>
            <p:ph type="body" sz="half" idx="2" hasCustomPrompt="1"/>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Chỉnh sửa kiểu</a:t>
            </a:r>
            <a:endParaRPr lang="vi-VN" altLang="vi-VN">
              <a:latin typeface="Noto Sans"/>
              <a:ea typeface="Noto Sans"/>
            </a:endParaRPr>
          </a:p>
        </p:txBody>
      </p:sp>
      <p:sp>
        <p:nvSpPr>
          <p:cNvPr id="5" name="日期占位符 4"/>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fld>
            <a:endParaRPr lang="zh-CN" altLang="en-US"/>
          </a:p>
        </p:txBody>
      </p:sp>
    </p:spTree>
  </p:cSld>
  <p:clrMapOvr>
    <a:masterClrMapping/>
  </p:clrMapOvr>
  <p:transition spd="slow" advClick="0" advTm="100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endParaRPr lang="vi-VN" altLang="vi-VN" sz="2700">
              <a:latin typeface="Noto Sans"/>
              <a:ea typeface="Noto Sans"/>
            </a:endParaRP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Chỉnh sửa kiểu</a:t>
            </a:r>
            <a:endParaRPr lang="vi-VN" altLang="vi-VN">
              <a:latin typeface="Noto Sans"/>
              <a:ea typeface="Noto Sans"/>
            </a:endParaRPr>
          </a:p>
        </p:txBody>
      </p:sp>
      <p:sp>
        <p:nvSpPr>
          <p:cNvPr id="5" name="日期占位符 4"/>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fld>
            <a:endParaRPr lang="zh-CN" altLang="en-US"/>
          </a:p>
        </p:txBody>
      </p:sp>
    </p:spTree>
  </p:cSld>
  <p:clrMapOvr>
    <a:masterClrMapping/>
  </p:clrMapOvr>
  <p:transition spd="slow" advClick="0" advTm="1000">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ltLang="vi-VN">
                <a:latin typeface="Noto Sans"/>
                <a:ea typeface="Noto Sans"/>
              </a:rPr>
              <a:t>Chỉnh sửa kiểu văn bản chính</a:t>
            </a:r>
            <a:endParaRPr lang="vi-VN" altLang="vi-VN">
              <a:latin typeface="Noto Sans"/>
              <a:ea typeface="Noto Sans"/>
            </a:endParaRPr>
          </a:p>
          <a:p>
            <a:pPr lvl="1"/>
            <a:r>
              <a:rPr lang="vi-VN" altLang="vi-VN">
                <a:latin typeface="Noto Sans"/>
                <a:ea typeface="Noto Sans"/>
              </a:rPr>
              <a:t>Cấp độ thứ hai</a:t>
            </a:r>
            <a:endParaRPr lang="vi-VN" altLang="vi-VN">
              <a:latin typeface="Noto Sans"/>
              <a:ea typeface="Noto Sans"/>
            </a:endParaRPr>
          </a:p>
          <a:p>
            <a:pPr lvl="2"/>
            <a:r>
              <a:rPr lang="vi-VN" altLang="vi-VN">
                <a:latin typeface="Noto Sans"/>
                <a:ea typeface="Noto Sans"/>
              </a:rPr>
              <a:t>Cấp 3</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F86BAB08-D03A-4FEF-8092-001CB785BBAB}" type="datetimeFigureOut">
              <a:rPr lang="vi-VN" altLang="vi-VN" sz="1100" smtClean="0">
                <a:latin typeface="Noto Sans"/>
                <a:ea typeface="Noto Sans"/>
              </a:rPr>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B8AB37BB-E8A6-440B-8775-2A002C97BC55}" type="slidenum">
              <a:rPr lang="vi-VN" altLang="vi-VN" smtClean="0">
                <a:latin typeface="Noto Sans"/>
                <a:ea typeface="Noto Sans"/>
              </a:rPr>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advClick="0" advTm="100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ltLang="vi-VN">
                <a:latin typeface="Noto Sans"/>
                <a:ea typeface="Noto Sans"/>
              </a:rPr>
              <a:t>Chỉnh sửa kiểu văn bản chính</a:t>
            </a:r>
            <a:endParaRPr lang="vi-VN" altLang="vi-VN">
              <a:latin typeface="Noto Sans"/>
              <a:ea typeface="Noto Sans"/>
            </a:endParaRPr>
          </a:p>
          <a:p>
            <a:pPr lvl="1"/>
            <a:r>
              <a:rPr lang="vi-VN" altLang="vi-VN">
                <a:latin typeface="Noto Sans"/>
                <a:ea typeface="Noto Sans"/>
              </a:rPr>
              <a:t>Cấp độ thứ hai</a:t>
            </a:r>
            <a:endParaRPr lang="vi-VN" altLang="vi-VN">
              <a:latin typeface="Noto Sans"/>
              <a:ea typeface="Noto Sans"/>
            </a:endParaRPr>
          </a:p>
          <a:p>
            <a:pPr lvl="2"/>
            <a:r>
              <a:rPr lang="vi-VN" altLang="vi-VN">
                <a:latin typeface="Noto Sans"/>
                <a:ea typeface="Noto Sans"/>
              </a:rPr>
              <a:t>Cấp 3</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F86BAB08-D03A-4FEF-8092-001CB785BBAB}" type="datetimeFigureOut">
              <a:rPr lang="vi-VN" altLang="vi-VN" sz="1100" smtClean="0">
                <a:latin typeface="Noto Sans"/>
                <a:ea typeface="Noto Sans"/>
              </a:rPr>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B8AB37BB-E8A6-440B-8775-2A002C97BC55}" type="slidenum">
              <a:rPr lang="vi-VN" altLang="vi-VN" smtClean="0">
                <a:latin typeface="Noto Sans"/>
                <a:ea typeface="Noto Sans"/>
              </a:rPr>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ransition spd="slow" advClick="0" advTm="100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4.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9.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0.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4.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15.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4.xml"/><Relationship Id="rId2" Type="http://schemas.openxmlformats.org/officeDocument/2006/relationships/image" Target="../media/image1.png"/><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4.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8.png"/><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4.xml"/><Relationship Id="rId2" Type="http://schemas.openxmlformats.org/officeDocument/2006/relationships/image" Target="../media/image1.png"/><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4.xml"/><Relationship Id="rId2" Type="http://schemas.openxmlformats.org/officeDocument/2006/relationships/image" Target="../media/image3.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1"/>
            <a:ext cx="12192000" cy="6857998"/>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10" name="矩形 9"/>
          <p:cNvSpPr/>
          <p:nvPr/>
        </p:nvSpPr>
        <p:spPr>
          <a:xfrm>
            <a:off x="323656" y="1364682"/>
            <a:ext cx="11544690" cy="409167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19" name="文本框 18"/>
          <p:cNvSpPr txBox="1"/>
          <p:nvPr/>
        </p:nvSpPr>
        <p:spPr>
          <a:xfrm>
            <a:off x="6650273" y="1786346"/>
            <a:ext cx="5065735" cy="1554480"/>
          </a:xfrm>
          <a:prstGeom prst="rect">
            <a:avLst/>
          </a:prstGeom>
          <a:noFill/>
        </p:spPr>
        <p:txBody>
          <a:bodyPr wrap="square" rtlCol="0">
            <a:normAutofit fontScale="50000"/>
          </a:bodyPr>
          <a:lstStyle/>
          <a:p>
            <a:pPr defTabSz="914400"/>
            <a:r>
              <a:rPr kumimoji="1" lang="en-US" altLang="vi-VN" sz="5400" b="1" spc="600">
                <a:solidFill>
                  <a:srgbClr val="2A63B0"/>
                </a:solidFill>
                <a:latin typeface="Times New Roman" panose="02020603050405020304" charset="0"/>
                <a:ea typeface="Noto Sans"/>
                <a:cs typeface="Times New Roman" panose="02020603050405020304" charset="0"/>
                <a:sym typeface="字魂35号-经典雅黑" panose="00000500000000000000" pitchFamily="2" charset="-122"/>
              </a:rPr>
              <a:t>Phát </a:t>
            </a:r>
            <a:r>
              <a:rPr kumimoji="1" lang="vi-VN" altLang="vi-VN" sz="5400" b="1" spc="600">
                <a:solidFill>
                  <a:srgbClr val="2A63B0"/>
                </a:solidFill>
                <a:latin typeface="Times New Roman" panose="02020603050405020304" charset="0"/>
                <a:ea typeface="Noto Sans"/>
                <a:cs typeface="Times New Roman" panose="02020603050405020304" charset="0"/>
                <a:sym typeface="字魂35号-经典雅黑" panose="00000500000000000000" pitchFamily="2" charset="-122"/>
              </a:rPr>
              <a:t>triển Phần mềm Mã nguồn mở:</a:t>
            </a:r>
            <a:endParaRPr kumimoji="1" lang="vi-VN" altLang="vi-VN" sz="5400" b="1" spc="600">
              <a:solidFill>
                <a:srgbClr val="2A63B0"/>
              </a:solidFill>
              <a:latin typeface="Times New Roman" panose="02020603050405020304" charset="0"/>
              <a:ea typeface="Noto Sans"/>
              <a:cs typeface="Times New Roman" panose="02020603050405020304" charset="0"/>
              <a:sym typeface="字魂35号-经典雅黑" panose="00000500000000000000" pitchFamily="2" charset="-122"/>
            </a:endParaRPr>
          </a:p>
          <a:p>
            <a:pPr defTabSz="914400"/>
            <a:r>
              <a:rPr kumimoji="1" lang="vi-VN" altLang="vi-VN" sz="5400" b="1" spc="600">
                <a:solidFill>
                  <a:srgbClr val="2A63B0"/>
                </a:solidFill>
                <a:latin typeface="Times New Roman" panose="02020603050405020304" charset="0"/>
                <a:ea typeface="Noto Sans"/>
                <a:cs typeface="Times New Roman" panose="02020603050405020304" charset="0"/>
                <a:sym typeface="字魂35号-经典雅黑" panose="00000500000000000000" pitchFamily="2" charset="-122"/>
              </a:rPr>
              <a:t>Street Fighter</a:t>
            </a:r>
            <a:endParaRPr kumimoji="1" lang="vi-VN" altLang="vi-VN" sz="5400" b="1" spc="600">
              <a:solidFill>
                <a:srgbClr val="2A63B0"/>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sp>
        <p:nvSpPr>
          <p:cNvPr id="21" name="文本框 20"/>
          <p:cNvSpPr txBox="1"/>
          <p:nvPr/>
        </p:nvSpPr>
        <p:spPr>
          <a:xfrm>
            <a:off x="6800909" y="3647975"/>
            <a:ext cx="4244464" cy="365760"/>
          </a:xfrm>
          <a:prstGeom prst="rect">
            <a:avLst/>
          </a:prstGeom>
          <a:solidFill>
            <a:srgbClr val="2A63B0"/>
          </a:solidFill>
        </p:spPr>
        <p:txBody>
          <a:bodyPr wrap="square" rtlCol="0">
            <a:normAutofit fontScale="80000"/>
          </a:bodyPr>
          <a:lstStyle/>
          <a:p>
            <a:pPr algn="ctr" defTabSz="914400"/>
            <a:r>
              <a:rPr kumimoji="1" lang="en-US" altLang="vi-VN" sz="1800" b="1" spc="6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Thành viên nhóm</a:t>
            </a:r>
            <a:endParaRPr kumimoji="1" lang="en-US" altLang="vi-VN" sz="1800" b="1" spc="6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sp>
        <p:nvSpPr>
          <p:cNvPr id="24" name="TextBox 23"/>
          <p:cNvSpPr txBox="1"/>
          <p:nvPr/>
        </p:nvSpPr>
        <p:spPr>
          <a:xfrm>
            <a:off x="6748145" y="4135120"/>
            <a:ext cx="4765040" cy="1322070"/>
          </a:xfrm>
          <a:prstGeom prst="rect">
            <a:avLst/>
          </a:prstGeom>
          <a:noFill/>
        </p:spPr>
        <p:txBody>
          <a:bodyPr wrap="square" rtlCol="0">
            <a:noAutofit/>
          </a:bodyPr>
          <a:lstStyle/>
          <a:p>
            <a:pPr algn="ctr">
              <a:lnSpc>
                <a:spcPct val="160000"/>
              </a:lnSpc>
            </a:pPr>
            <a:r>
              <a:rPr lang="zh-CN" altLang="en-US" sz="1200" spc="300">
                <a:solidFill>
                  <a:schemeClr val="bg1">
                    <a:lumMod val="50000"/>
                  </a:schemeClr>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Phạm Quốc Đạt (3120410121)</a:t>
            </a:r>
            <a:endParaRPr lang="zh-CN" altLang="en-US" sz="1200" spc="300">
              <a:solidFill>
                <a:schemeClr val="bg1">
                  <a:lumMod val="50000"/>
                </a:schemeClr>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gn="ctr">
              <a:lnSpc>
                <a:spcPct val="160000"/>
              </a:lnSpc>
            </a:pPr>
            <a:r>
              <a:rPr lang="zh-CN" altLang="en-US" sz="1200" spc="300">
                <a:solidFill>
                  <a:schemeClr val="bg1">
                    <a:lumMod val="50000"/>
                  </a:schemeClr>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Trương Tấn Đạt (3120410124)</a:t>
            </a:r>
            <a:endParaRPr lang="zh-CN" altLang="en-US" sz="1200" spc="300">
              <a:solidFill>
                <a:schemeClr val="bg1">
                  <a:lumMod val="50000"/>
                </a:schemeClr>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gn="ctr">
              <a:lnSpc>
                <a:spcPct val="160000"/>
              </a:lnSpc>
            </a:pPr>
            <a:r>
              <a:rPr lang="zh-CN" altLang="en-US" sz="1200" spc="300">
                <a:solidFill>
                  <a:schemeClr val="bg1">
                    <a:lumMod val="50000"/>
                  </a:schemeClr>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a:t>
            </a:r>
            <a:r>
              <a:rPr lang="en-US" altLang="zh-CN" sz="1200" spc="300">
                <a:solidFill>
                  <a:schemeClr val="bg1">
                    <a:lumMod val="50000"/>
                  </a:schemeClr>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a:t>
            </a:r>
            <a:r>
              <a:rPr lang="zh-CN" altLang="en-US" sz="1200" spc="300">
                <a:solidFill>
                  <a:schemeClr val="bg1">
                    <a:lumMod val="50000"/>
                  </a:schemeClr>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Võ Anh Hào (3120410156)</a:t>
            </a:r>
            <a:endParaRPr lang="zh-CN" altLang="en-US" sz="1200" spc="300">
              <a:solidFill>
                <a:schemeClr val="bg1">
                  <a:lumMod val="50000"/>
                </a:schemeClr>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187207" y="233593"/>
            <a:ext cx="6899711" cy="6390813"/>
          </a:xfrm>
          <a:prstGeom prst="rect">
            <a:avLst/>
          </a:prstGeom>
        </p:spPr>
      </p:pic>
      <p:pic>
        <p:nvPicPr>
          <p:cNvPr id="2" name="党建 34358221">
            <a:hlinkClick r:id="" action="ppaction://media"/>
          </p:cNvPr>
          <p:cNvPicPr>
            <a:picLocks noChangeAspect="1"/>
          </p:cNvPicPr>
          <p:nvPr>
            <a:audioFile r:link="rId2"/>
            <p:extLst>
              <p:ext uri="{DAA4B4D4-6D71-4841-9C94-3DE7FCFB9230}">
                <p14:media xmlns:p14="http://schemas.microsoft.com/office/powerpoint/2010/main" r:embed="rId3">
                  <p14:fade in="5000.000000" out="5000.000000"/>
                </p14:media>
              </p:ext>
            </p:extLst>
          </p:nvPr>
        </p:nvPicPr>
        <p:blipFill>
          <a:blip r:embed="rId4"/>
          <a:stretch>
            <a:fillRect/>
          </a:stretch>
        </p:blipFill>
        <p:spPr>
          <a:xfrm>
            <a:off x="79974" y="7054806"/>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99" advClick="0" advTm="1000">
        <p14:warp dir="in"/>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6" presetClass="entr" presetSubtype="21"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barn(inVertical)">
                                      <p:cBhvr>
                                        <p:cTn id="9" dur="500"/>
                                        <p:tgtEl>
                                          <p:spTgt spid="16"/>
                                        </p:tgtEl>
                                      </p:cBhvr>
                                    </p:animEffect>
                                  </p:childTnLst>
                                </p:cTn>
                              </p:par>
                              <p:par>
                                <p:cTn id="10" presetID="16" presetClass="entr" presetSubtype="21"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par>
                          <p:cTn id="13" fill="hold">
                            <p:stCondLst>
                              <p:cond delay="0"/>
                            </p:stCondLst>
                            <p:childTnLst>
                              <p:par>
                                <p:cTn id="14" presetID="42"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anim calcmode="lin" valueType="num">
                                      <p:cBhvr>
                                        <p:cTn id="17" dur="750" fill="hold"/>
                                        <p:tgtEl>
                                          <p:spTgt spid="3"/>
                                        </p:tgtEl>
                                        <p:attrNameLst>
                                          <p:attrName>ppt_x</p:attrName>
                                        </p:attrNameLst>
                                      </p:cBhvr>
                                      <p:tavLst>
                                        <p:tav tm="0">
                                          <p:val>
                                            <p:strVal val="#ppt_x"/>
                                          </p:val>
                                        </p:tav>
                                        <p:tav tm="100000">
                                          <p:val>
                                            <p:strVal val="#ppt_x"/>
                                          </p:val>
                                        </p:tav>
                                      </p:tavLst>
                                    </p:anim>
                                    <p:anim calcmode="lin" valueType="num">
                                      <p:cBhvr>
                                        <p:cTn id="18" dur="750" fill="hold"/>
                                        <p:tgtEl>
                                          <p:spTgt spid="3"/>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anim calcmode="lin" valueType="num">
                                      <p:cBhvr>
                                        <p:cTn id="23" dur="500" fill="hold"/>
                                        <p:tgtEl>
                                          <p:spTgt spid="19"/>
                                        </p:tgtEl>
                                        <p:attrNameLst>
                                          <p:attrName>ppt_x</p:attrName>
                                        </p:attrNameLst>
                                      </p:cBhvr>
                                      <p:tavLst>
                                        <p:tav tm="0">
                                          <p:val>
                                            <p:strVal val="#ppt_x"/>
                                          </p:val>
                                        </p:tav>
                                        <p:tav tm="100000">
                                          <p:val>
                                            <p:strVal val="#ppt_x"/>
                                          </p:val>
                                        </p:tav>
                                      </p:tavLst>
                                    </p:anim>
                                    <p:anim calcmode="lin" valueType="num">
                                      <p:cBhvr>
                                        <p:cTn id="24" dur="5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anim calcmode="lin" valueType="num">
                                      <p:cBhvr>
                                        <p:cTn id="28" dur="500" fill="hold"/>
                                        <p:tgtEl>
                                          <p:spTgt spid="21"/>
                                        </p:tgtEl>
                                        <p:attrNameLst>
                                          <p:attrName>ppt_x</p:attrName>
                                        </p:attrNameLst>
                                      </p:cBhvr>
                                      <p:tavLst>
                                        <p:tav tm="0">
                                          <p:val>
                                            <p:strVal val="#ppt_x"/>
                                          </p:val>
                                        </p:tav>
                                        <p:tav tm="100000">
                                          <p:val>
                                            <p:strVal val="#ppt_x"/>
                                          </p:val>
                                        </p:tav>
                                      </p:tavLst>
                                    </p:anim>
                                    <p:anim calcmode="lin" valueType="num">
                                      <p:cBhvr>
                                        <p:cTn id="29" dur="500" fill="hold"/>
                                        <p:tgtEl>
                                          <p:spTgt spid="21"/>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22" presetClass="entr" presetSubtype="8" fill="hold" grpId="0" nodeType="afterEffect">
                                  <p:stCondLst>
                                    <p:cond delay="17"/>
                                  </p:stCondLst>
                                  <p:iterate type="lt">
                                    <p:tmPct val="30000"/>
                                  </p:iterate>
                                  <p:childTnLst>
                                    <p:set>
                                      <p:cBhvr>
                                        <p:cTn id="32" dur="1" fill="hold">
                                          <p:stCondLst>
                                            <p:cond delay="0"/>
                                          </p:stCondLst>
                                        </p:cTn>
                                        <p:tgtEl>
                                          <p:spTgt spid="24"/>
                                        </p:tgtEl>
                                        <p:attrNameLst>
                                          <p:attrName>style.visibility</p:attrName>
                                        </p:attrNameLst>
                                      </p:cBhvr>
                                      <p:to>
                                        <p:strVal val="visible"/>
                                      </p:to>
                                    </p:set>
                                    <p:animEffect transition="in" filter="wipe(left)">
                                      <p:cBhvr>
                                        <p:cTn id="33" dur="1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4" repeatCount="indefinite" fill="hold" display="0">
                  <p:stCondLst>
                    <p:cond delay="indefinite"/>
                  </p:stCondLst>
                  <p:endCondLst>
                    <p:cond evt="onPrev" delay="0">
                      <p:tgtEl>
                        <p:sldTgt/>
                      </p:tgtEl>
                    </p:cond>
                    <p:cond evt="onStopAudio" delay="0">
                      <p:tgtEl>
                        <p:sldTgt/>
                      </p:tgtEl>
                    </p:cond>
                  </p:endCondLst>
                </p:cTn>
                <p:tgtEl>
                  <p:spTgt spid="2"/>
                </p:tgtEl>
              </p:cMediaNode>
            </p:audio>
          </p:childTnLst>
        </p:cTn>
      </p:par>
    </p:tnLst>
    <p:bldLst>
      <p:bldP spid="16" grpId="0"/>
      <p:bldP spid="10" grpId="0"/>
      <p:bldP spid="19" grpId="0"/>
      <p:bldP spid="21"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 name="组合 14"/>
          <p:cNvGrpSpPr/>
          <p:nvPr/>
        </p:nvGrpSpPr>
        <p:grpSpPr>
          <a:xfrm>
            <a:off x="-140082" y="-2"/>
            <a:ext cx="13376129" cy="7026665"/>
            <a:chOff x="-140082" y="-2"/>
            <a:chExt cx="13376129"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4272731" y="331186"/>
                <a:ext cx="3646538" cy="579120"/>
              </a:xfrm>
              <a:prstGeom prst="rect">
                <a:avLst/>
              </a:prstGeom>
            </p:spPr>
            <p:txBody>
              <a:bodyPr wrap="square">
                <a:normAutofit fontScale="60000"/>
                <a:scene3d>
                  <a:camera prst="orthographicFront"/>
                  <a:lightRig rig="threePt" dir="t"/>
                </a:scene3d>
                <a:sp3d contourW="12700"/>
              </a:bodyPr>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HÌNH ẢNH MINH HỌA</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140082" y="1233803"/>
              <a:ext cx="3493770" cy="5394325"/>
            </a:xfrm>
            <a:prstGeom prst="rect">
              <a:avLst/>
            </a:prstGeom>
          </p:spPr>
        </p:pic>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grpSp>
        <p:nvGrpSpPr>
          <p:cNvPr id="30" name="Group 35"/>
          <p:cNvGrpSpPr/>
          <p:nvPr/>
        </p:nvGrpSpPr>
        <p:grpSpPr>
          <a:xfrm rot="0">
            <a:off x="3602355" y="1372870"/>
            <a:ext cx="8357870" cy="5269230"/>
            <a:chOff x="7541909" y="1656805"/>
            <a:chExt cx="4046955" cy="1917084"/>
          </a:xfrm>
          <a:solidFill>
            <a:srgbClr val="2A63B0"/>
          </a:solidFill>
        </p:grpSpPr>
        <p:sp>
          <p:nvSpPr>
            <p:cNvPr id="32" name="Rectangle 29"/>
            <p:cNvSpPr/>
            <p:nvPr/>
          </p:nvSpPr>
          <p:spPr>
            <a:xfrm>
              <a:off x="7541909" y="1726371"/>
              <a:ext cx="4046955" cy="1847518"/>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sz="1400">
                <a:solidFill>
                  <a:schemeClr val="bg1">
                    <a:lumMod val="50000"/>
                  </a:schemeClr>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33" name="Rectangle 33"/>
            <p:cNvSpPr/>
            <p:nvPr/>
          </p:nvSpPr>
          <p:spPr>
            <a:xfrm>
              <a:off x="7541909" y="1656805"/>
              <a:ext cx="4046955" cy="410309"/>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p>
              <a:pPr algn="l"/>
              <a:r>
                <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2. Chọn nhân vật</a:t>
              </a:r>
              <a:endPar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pic>
        <p:nvPicPr>
          <p:cNvPr id="2" name="Picture 1"/>
          <p:cNvPicPr>
            <a:picLocks noChangeAspect="1"/>
          </p:cNvPicPr>
          <p:nvPr/>
        </p:nvPicPr>
        <p:blipFill>
          <a:blip r:embed="rId2"/>
          <a:stretch>
            <a:fillRect/>
          </a:stretch>
        </p:blipFill>
        <p:spPr>
          <a:xfrm>
            <a:off x="4272915" y="2131695"/>
            <a:ext cx="7348220" cy="4409440"/>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40082" y="-2"/>
            <a:ext cx="13376129" cy="7026665"/>
            <a:chOff x="-140082" y="-2"/>
            <a:chExt cx="13376129"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4272731" y="331186"/>
                <a:ext cx="3646538" cy="579120"/>
              </a:xfrm>
              <a:prstGeom prst="rect">
                <a:avLst/>
              </a:prstGeom>
            </p:spPr>
            <p:txBody>
              <a:bodyPr wrap="square">
                <a:normAutofit fontScale="60000"/>
                <a:scene3d>
                  <a:camera prst="orthographicFront"/>
                  <a:lightRig rig="threePt" dir="t"/>
                </a:scene3d>
                <a:sp3d contourW="12700"/>
              </a:bodyPr>
              <a:lstStyle/>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HÌNH ẢNH MINH HỌA</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140082" y="1233803"/>
              <a:ext cx="3493770" cy="5394325"/>
            </a:xfrm>
            <a:prstGeom prst="rect">
              <a:avLst/>
            </a:prstGeom>
          </p:spPr>
        </p:pic>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 name="Rectangle 33"/>
          <p:cNvSpPr/>
          <p:nvPr/>
        </p:nvSpPr>
        <p:spPr>
          <a:xfrm>
            <a:off x="3602355" y="1372870"/>
            <a:ext cx="8357870" cy="1127761"/>
          </a:xfrm>
          <a:prstGeom prst="rect">
            <a:avLst/>
          </a:prstGeom>
          <a:solidFill>
            <a:srgbClr val="2A63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p>
            <a:pPr algn="l"/>
            <a:r>
              <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2. Chọn nhân vật</a:t>
            </a:r>
            <a:endPar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pic>
        <p:nvPicPr>
          <p:cNvPr id="3" name="Picture 2"/>
          <p:cNvPicPr>
            <a:picLocks noChangeAspect="1"/>
          </p:cNvPicPr>
          <p:nvPr/>
        </p:nvPicPr>
        <p:blipFill>
          <a:blip r:embed="rId2"/>
          <a:stretch>
            <a:fillRect/>
          </a:stretch>
        </p:blipFill>
        <p:spPr>
          <a:xfrm>
            <a:off x="4207510" y="2500630"/>
            <a:ext cx="3281045" cy="4130040"/>
          </a:xfrm>
          <a:prstGeom prst="rect">
            <a:avLst/>
          </a:prstGeom>
        </p:spPr>
      </p:pic>
      <p:pic>
        <p:nvPicPr>
          <p:cNvPr id="4" name="Picture 3"/>
          <p:cNvPicPr>
            <a:picLocks noChangeAspect="1"/>
          </p:cNvPicPr>
          <p:nvPr/>
        </p:nvPicPr>
        <p:blipFill>
          <a:blip r:embed="rId3"/>
          <a:stretch>
            <a:fillRect/>
          </a:stretch>
        </p:blipFill>
        <p:spPr>
          <a:xfrm>
            <a:off x="7919085" y="2500630"/>
            <a:ext cx="3162300" cy="4130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 name="组合 14"/>
          <p:cNvGrpSpPr/>
          <p:nvPr/>
        </p:nvGrpSpPr>
        <p:grpSpPr>
          <a:xfrm>
            <a:off x="-140082" y="-2"/>
            <a:ext cx="13376129" cy="7026665"/>
            <a:chOff x="-140082" y="-2"/>
            <a:chExt cx="13376129"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4272731" y="331186"/>
                <a:ext cx="3646538" cy="579120"/>
              </a:xfrm>
              <a:prstGeom prst="rect">
                <a:avLst/>
              </a:prstGeom>
            </p:spPr>
            <p:txBody>
              <a:bodyPr wrap="square">
                <a:normAutofit fontScale="60000"/>
                <a:scene3d>
                  <a:camera prst="orthographicFront"/>
                  <a:lightRig rig="threePt" dir="t"/>
                </a:scene3d>
                <a:sp3d contourW="12700"/>
              </a:bodyPr>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HÌNH ẢNH MINH HỌA</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140082" y="1233803"/>
              <a:ext cx="3493770" cy="5394325"/>
            </a:xfrm>
            <a:prstGeom prst="rect">
              <a:avLst/>
            </a:prstGeom>
          </p:spPr>
        </p:pic>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 name="Rectangle 33"/>
          <p:cNvSpPr/>
          <p:nvPr/>
        </p:nvSpPr>
        <p:spPr>
          <a:xfrm>
            <a:off x="3602355" y="1233805"/>
            <a:ext cx="8357870" cy="1127761"/>
          </a:xfrm>
          <a:prstGeom prst="rect">
            <a:avLst/>
          </a:prstGeom>
          <a:solidFill>
            <a:srgbClr val="2A63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p>
            <a:pPr algn="l"/>
            <a:r>
              <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2. Chọn nhân vật</a:t>
            </a:r>
            <a:endPar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pic>
        <p:nvPicPr>
          <p:cNvPr id="5" name="Picture 4"/>
          <p:cNvPicPr>
            <a:picLocks noChangeAspect="1"/>
          </p:cNvPicPr>
          <p:nvPr/>
        </p:nvPicPr>
        <p:blipFill>
          <a:blip r:embed="rId2"/>
          <a:stretch>
            <a:fillRect/>
          </a:stretch>
        </p:blipFill>
        <p:spPr>
          <a:xfrm>
            <a:off x="4272280" y="2361565"/>
            <a:ext cx="3065780" cy="4266565"/>
          </a:xfrm>
          <a:prstGeom prst="rect">
            <a:avLst/>
          </a:prstGeom>
        </p:spPr>
      </p:pic>
      <p:pic>
        <p:nvPicPr>
          <p:cNvPr id="6" name="Picture 5"/>
          <p:cNvPicPr>
            <a:picLocks noChangeAspect="1"/>
          </p:cNvPicPr>
          <p:nvPr/>
        </p:nvPicPr>
        <p:blipFill>
          <a:blip r:embed="rId3"/>
          <a:stretch>
            <a:fillRect/>
          </a:stretch>
        </p:blipFill>
        <p:spPr>
          <a:xfrm>
            <a:off x="8153400" y="2361565"/>
            <a:ext cx="2937510" cy="4266565"/>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 name="组合 14"/>
          <p:cNvGrpSpPr/>
          <p:nvPr/>
        </p:nvGrpSpPr>
        <p:grpSpPr>
          <a:xfrm>
            <a:off x="-140082" y="-63502"/>
            <a:ext cx="13376129" cy="7026665"/>
            <a:chOff x="-140082" y="-2"/>
            <a:chExt cx="13376129"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4272731" y="331186"/>
                <a:ext cx="3646538" cy="579120"/>
              </a:xfrm>
              <a:prstGeom prst="rect">
                <a:avLst/>
              </a:prstGeom>
            </p:spPr>
            <p:txBody>
              <a:bodyPr wrap="square">
                <a:normAutofit fontScale="60000"/>
                <a:scene3d>
                  <a:camera prst="orthographicFront"/>
                  <a:lightRig rig="threePt" dir="t"/>
                </a:scene3d>
                <a:sp3d contourW="12700"/>
              </a:bodyPr>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HÌNH ẢNH MINH HỌA</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140082" y="1233803"/>
              <a:ext cx="3493770" cy="5394325"/>
            </a:xfrm>
            <a:prstGeom prst="rect">
              <a:avLst/>
            </a:prstGeom>
          </p:spPr>
        </p:pic>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pic>
        <p:nvPicPr>
          <p:cNvPr id="5" name="Content Placeholder 4"/>
          <p:cNvPicPr>
            <a:picLocks noChangeAspect="1"/>
          </p:cNvPicPr>
          <p:nvPr>
            <p:ph idx="1"/>
          </p:nvPr>
        </p:nvPicPr>
        <p:blipFill>
          <a:blip r:embed="rId2"/>
          <a:stretch>
            <a:fillRect/>
          </a:stretch>
        </p:blipFill>
        <p:spPr>
          <a:xfrm>
            <a:off x="3353435" y="1283970"/>
            <a:ext cx="8360410" cy="5166360"/>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 name="组合 14"/>
          <p:cNvGrpSpPr/>
          <p:nvPr/>
        </p:nvGrpSpPr>
        <p:grpSpPr>
          <a:xfrm>
            <a:off x="-140082" y="-2"/>
            <a:ext cx="13376129" cy="7026665"/>
            <a:chOff x="-140082" y="-2"/>
            <a:chExt cx="13376129"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4272731" y="331186"/>
                <a:ext cx="3646538" cy="579120"/>
              </a:xfrm>
              <a:prstGeom prst="rect">
                <a:avLst/>
              </a:prstGeom>
            </p:spPr>
            <p:txBody>
              <a:bodyPr wrap="square">
                <a:normAutofit fontScale="60000"/>
                <a:scene3d>
                  <a:camera prst="orthographicFront"/>
                  <a:lightRig rig="threePt" dir="t"/>
                </a:scene3d>
                <a:sp3d contourW="12700"/>
              </a:bodyPr>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HÌNH ẢNH MINH HỌA</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140082" y="1233803"/>
              <a:ext cx="3493770" cy="5394325"/>
            </a:xfrm>
            <a:prstGeom prst="rect">
              <a:avLst/>
            </a:prstGeom>
          </p:spPr>
        </p:pic>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 name="Rectangle 33"/>
          <p:cNvSpPr/>
          <p:nvPr/>
        </p:nvSpPr>
        <p:spPr>
          <a:xfrm>
            <a:off x="3602355" y="1233805"/>
            <a:ext cx="8357870" cy="1127761"/>
          </a:xfrm>
          <a:prstGeom prst="rect">
            <a:avLst/>
          </a:prstGeom>
          <a:solidFill>
            <a:srgbClr val="2A63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p>
            <a:pPr algn="l"/>
            <a:r>
              <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3. Chọn background</a:t>
            </a:r>
            <a:endPar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pic>
        <p:nvPicPr>
          <p:cNvPr id="3" name="Picture 2"/>
          <p:cNvPicPr>
            <a:picLocks noChangeAspect="1"/>
          </p:cNvPicPr>
          <p:nvPr/>
        </p:nvPicPr>
        <p:blipFill>
          <a:blip r:embed="rId2"/>
          <a:stretch>
            <a:fillRect/>
          </a:stretch>
        </p:blipFill>
        <p:spPr>
          <a:xfrm>
            <a:off x="3602355" y="1771015"/>
            <a:ext cx="8136255" cy="4857115"/>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 name="组合 14"/>
          <p:cNvGrpSpPr/>
          <p:nvPr/>
        </p:nvGrpSpPr>
        <p:grpSpPr>
          <a:xfrm>
            <a:off x="-140082" y="-2"/>
            <a:ext cx="13376129" cy="7026665"/>
            <a:chOff x="-140082" y="-2"/>
            <a:chExt cx="13376129"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4272731" y="331186"/>
                <a:ext cx="3646538" cy="579120"/>
              </a:xfrm>
              <a:prstGeom prst="rect">
                <a:avLst/>
              </a:prstGeom>
            </p:spPr>
            <p:txBody>
              <a:bodyPr wrap="square">
                <a:normAutofit fontScale="60000"/>
                <a:scene3d>
                  <a:camera prst="orthographicFront"/>
                  <a:lightRig rig="threePt" dir="t"/>
                </a:scene3d>
                <a:sp3d contourW="12700"/>
              </a:bodyPr>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HÌNH ẢNH MINH HỌA</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140082" y="1233803"/>
              <a:ext cx="3493770" cy="5394325"/>
            </a:xfrm>
            <a:prstGeom prst="rect">
              <a:avLst/>
            </a:prstGeom>
          </p:spPr>
        </p:pic>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pic>
        <p:nvPicPr>
          <p:cNvPr id="2" name="Picture 1"/>
          <p:cNvPicPr>
            <a:picLocks noChangeAspect="1"/>
          </p:cNvPicPr>
          <p:nvPr/>
        </p:nvPicPr>
        <p:blipFill>
          <a:blip r:embed="rId2"/>
          <a:stretch>
            <a:fillRect/>
          </a:stretch>
        </p:blipFill>
        <p:spPr>
          <a:xfrm>
            <a:off x="3432175" y="1233805"/>
            <a:ext cx="3671570" cy="2194560"/>
          </a:xfrm>
          <a:prstGeom prst="rect">
            <a:avLst/>
          </a:prstGeom>
        </p:spPr>
      </p:pic>
      <p:pic>
        <p:nvPicPr>
          <p:cNvPr id="3" name="Picture 2"/>
          <p:cNvPicPr>
            <a:picLocks noChangeAspect="1"/>
          </p:cNvPicPr>
          <p:nvPr/>
        </p:nvPicPr>
        <p:blipFill>
          <a:blip r:embed="rId3"/>
          <a:stretch>
            <a:fillRect/>
          </a:stretch>
        </p:blipFill>
        <p:spPr>
          <a:xfrm>
            <a:off x="7740650" y="1234440"/>
            <a:ext cx="3653155" cy="2193925"/>
          </a:xfrm>
          <a:prstGeom prst="rect">
            <a:avLst/>
          </a:prstGeom>
        </p:spPr>
      </p:pic>
      <p:pic>
        <p:nvPicPr>
          <p:cNvPr id="5" name="Picture 4"/>
          <p:cNvPicPr>
            <a:picLocks noChangeAspect="1"/>
          </p:cNvPicPr>
          <p:nvPr/>
        </p:nvPicPr>
        <p:blipFill>
          <a:blip r:embed="rId4"/>
          <a:stretch>
            <a:fillRect/>
          </a:stretch>
        </p:blipFill>
        <p:spPr>
          <a:xfrm>
            <a:off x="3432175" y="3901440"/>
            <a:ext cx="3671570" cy="2470785"/>
          </a:xfrm>
          <a:prstGeom prst="rect">
            <a:avLst/>
          </a:prstGeom>
        </p:spPr>
      </p:pic>
      <p:pic>
        <p:nvPicPr>
          <p:cNvPr id="6" name="Picture 5"/>
          <p:cNvPicPr>
            <a:picLocks noChangeAspect="1"/>
          </p:cNvPicPr>
          <p:nvPr/>
        </p:nvPicPr>
        <p:blipFill>
          <a:blip r:embed="rId5"/>
          <a:stretch>
            <a:fillRect/>
          </a:stretch>
        </p:blipFill>
        <p:spPr>
          <a:xfrm>
            <a:off x="7740015" y="3901440"/>
            <a:ext cx="3653790" cy="2470150"/>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 name="组合 14"/>
          <p:cNvGrpSpPr/>
          <p:nvPr/>
        </p:nvGrpSpPr>
        <p:grpSpPr>
          <a:xfrm>
            <a:off x="-140082" y="-2"/>
            <a:ext cx="13376129" cy="7026665"/>
            <a:chOff x="-140082" y="-2"/>
            <a:chExt cx="13376129"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4272731" y="331186"/>
                <a:ext cx="3646538" cy="579120"/>
              </a:xfrm>
              <a:prstGeom prst="rect">
                <a:avLst/>
              </a:prstGeom>
            </p:spPr>
            <p:txBody>
              <a:bodyPr wrap="square">
                <a:normAutofit fontScale="60000"/>
                <a:scene3d>
                  <a:camera prst="orthographicFront"/>
                  <a:lightRig rig="threePt" dir="t"/>
                </a:scene3d>
                <a:sp3d contourW="12700"/>
              </a:bodyPr>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HÌNH ẢNH MINH HỌA</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140082" y="1233803"/>
              <a:ext cx="3493770" cy="5394325"/>
            </a:xfrm>
            <a:prstGeom prst="rect">
              <a:avLst/>
            </a:prstGeom>
          </p:spPr>
        </p:pic>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4" name="Rectangle 33"/>
          <p:cNvSpPr/>
          <p:nvPr/>
        </p:nvSpPr>
        <p:spPr>
          <a:xfrm>
            <a:off x="3602355" y="1233805"/>
            <a:ext cx="8357870" cy="1127761"/>
          </a:xfrm>
          <a:prstGeom prst="rect">
            <a:avLst/>
          </a:prstGeom>
          <a:solidFill>
            <a:srgbClr val="2A63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p>
            <a:pPr algn="l"/>
            <a:endPar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pic>
        <p:nvPicPr>
          <p:cNvPr id="6" name="Picture 5"/>
          <p:cNvPicPr>
            <a:picLocks noChangeAspect="1"/>
          </p:cNvPicPr>
          <p:nvPr/>
        </p:nvPicPr>
        <p:blipFill>
          <a:blip r:embed="rId2"/>
          <a:stretch>
            <a:fillRect/>
          </a:stretch>
        </p:blipFill>
        <p:spPr>
          <a:xfrm>
            <a:off x="3260725" y="1233805"/>
            <a:ext cx="8792845" cy="539369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a:solidFill>
            <a:srgbClr val="2A63B0"/>
          </a:solidFill>
        </p:grpSpPr>
        <p:sp>
          <p:nvSpPr>
            <p:cNvPr id="17" name="矩形 16"/>
            <p:cNvSpPr/>
            <p:nvPr/>
          </p:nvSpPr>
          <p:spPr>
            <a:xfrm>
              <a:off x="0" y="0"/>
              <a:ext cx="12192000" cy="68580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0" name="矩形 9"/>
            <p:cNvSpPr/>
            <p:nvPr/>
          </p:nvSpPr>
          <p:spPr>
            <a:xfrm>
              <a:off x="0" y="1"/>
              <a:ext cx="12192000" cy="5943599"/>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grpSp>
      <p:grpSp>
        <p:nvGrpSpPr>
          <p:cNvPr id="6" name="组合 5"/>
          <p:cNvGrpSpPr/>
          <p:nvPr/>
        </p:nvGrpSpPr>
        <p:grpSpPr>
          <a:xfrm flipH="1">
            <a:off x="476540" y="2009514"/>
            <a:ext cx="11238919" cy="2780916"/>
            <a:chOff x="487843" y="2038221"/>
            <a:chExt cx="11241521" cy="2781561"/>
          </a:xfrm>
        </p:grpSpPr>
        <p:sp>
          <p:nvSpPr>
            <p:cNvPr id="12" name="矩形 11"/>
            <p:cNvSpPr/>
            <p:nvPr>
              <p:custDataLst>
                <p:tags r:id="rId1"/>
              </p:custDataLst>
            </p:nvPr>
          </p:nvSpPr>
          <p:spPr>
            <a:xfrm>
              <a:off x="487843" y="2038221"/>
              <a:ext cx="11241521" cy="2781561"/>
            </a:xfrm>
            <a:prstGeom prst="rect">
              <a:avLst/>
            </a:prstGeom>
            <a:solidFill>
              <a:schemeClr val="bg1"/>
            </a:solidFill>
            <a:ln w="12700" cap="flat" cmpd="sng" algn="ctr">
              <a:noFill/>
              <a:prstDash val="solid"/>
              <a:miter lim="800000"/>
            </a:ln>
            <a:effectLst/>
          </p:spPr>
          <p:txBody>
            <a:bodyPr lIns="341603" rIns="948895" anchor="ctr"/>
            <a:lstStyle/>
            <a:p>
              <a:pPr>
                <a:lnSpc>
                  <a:spcPct val="130000"/>
                </a:lnSpc>
                <a:defRPr/>
              </a:pPr>
              <a:endParaRPr lang="zh-CN" altLang="en-US" sz="1475" kern="0">
                <a:solidFill>
                  <a:prstClr val="black">
                    <a:lumMod val="50000"/>
                    <a:lumOff val="50000"/>
                  </a:prstClr>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7" name="文本框 6"/>
            <p:cNvSpPr txBox="1"/>
            <p:nvPr/>
          </p:nvSpPr>
          <p:spPr>
            <a:xfrm>
              <a:off x="795254" y="2967441"/>
              <a:ext cx="4573058" cy="1166130"/>
            </a:xfrm>
            <a:prstGeom prst="rect">
              <a:avLst/>
            </a:prstGeom>
            <a:noFill/>
            <a:effectLst/>
          </p:spPr>
          <p:txBody>
            <a:bodyPr vert="horz" wrap="square" rtlCol="0">
              <a:normAutofit fontScale="50000"/>
            </a:bodyPr>
            <a:lstStyle/>
            <a:p>
              <a:pPr algn="dist"/>
              <a:r>
                <a:rPr lang="en-US" altLang="vi-VN" sz="4200" b="1" spc="300">
                  <a:solidFill>
                    <a:srgbClr val="2A63B0"/>
                  </a:solidFill>
                  <a:latin typeface="Noto Sans"/>
                  <a:ea typeface="Noto Sans"/>
                  <a:sym typeface="字魂35号-经典雅黑" panose="00000500000000000000" pitchFamily="2" charset="-122"/>
                </a:rPr>
                <a:t>XÂY DỰNG PHẦN MỀM GAME ĐỐI KHÁNG - STREET FIGHTER</a:t>
              </a:r>
              <a:endParaRPr lang="en-US" altLang="vi-VN" sz="4200" b="1" spc="300">
                <a:solidFill>
                  <a:srgbClr val="2A63B0"/>
                </a:solidFill>
                <a:latin typeface="Noto Sans"/>
                <a:ea typeface="Noto Sans"/>
                <a:sym typeface="字魂35号-经典雅黑" panose="00000500000000000000" pitchFamily="2" charset="-122"/>
              </a:endParaRPr>
            </a:p>
          </p:txBody>
        </p:sp>
      </p:gr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576233" y="1120088"/>
            <a:ext cx="4792062" cy="4438618"/>
          </a:xfrm>
          <a:prstGeom prst="rect">
            <a:avLst/>
          </a:prstGeom>
        </p:spPr>
      </p:pic>
      <p:sp>
        <p:nvSpPr>
          <p:cNvPr id="15" name="椭圆 14"/>
          <p:cNvSpPr/>
          <p:nvPr/>
        </p:nvSpPr>
        <p:spPr>
          <a:xfrm>
            <a:off x="1075955" y="2678862"/>
            <a:ext cx="1500278" cy="1500276"/>
          </a:xfrm>
          <a:prstGeom prst="ellipse">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vi-VN" altLang="vi-VN" sz="3600" b="1">
                <a:solidFill>
                  <a:schemeClr val="bg1"/>
                </a:solidFill>
                <a:latin typeface="Noto Sans"/>
                <a:ea typeface="Noto Sans"/>
                <a:sym typeface="字魂35号-经典雅黑" panose="00000500000000000000" pitchFamily="2" charset="-122"/>
              </a:rPr>
              <a:t>0</a:t>
            </a:r>
            <a:r>
              <a:rPr lang="en-US" altLang="vi-VN" sz="3600" b="1">
                <a:solidFill>
                  <a:schemeClr val="bg1"/>
                </a:solidFill>
                <a:latin typeface="Noto Sans"/>
                <a:ea typeface="Noto Sans"/>
                <a:sym typeface="字魂35号-经典雅黑" panose="00000500000000000000" pitchFamily="2" charset="-122"/>
              </a:rPr>
              <a:t>3</a:t>
            </a:r>
            <a:endParaRPr lang="en-US" altLang="vi-VN" sz="3600" b="1">
              <a:solidFill>
                <a:schemeClr val="bg1"/>
              </a:solidFill>
              <a:latin typeface="Noto Sans"/>
              <a:ea typeface="Noto Sans"/>
              <a:sym typeface="字魂35号-经典雅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750"/>
                                        <p:tgtEl>
                                          <p:spTgt spid="14"/>
                                        </p:tgtEl>
                                      </p:cBhvr>
                                    </p:animEffect>
                                    <p:anim calcmode="lin" valueType="num">
                                      <p:cBhvr>
                                        <p:cTn id="12" dur="750" fill="hold"/>
                                        <p:tgtEl>
                                          <p:spTgt spid="14"/>
                                        </p:tgtEl>
                                        <p:attrNameLst>
                                          <p:attrName>ppt_x</p:attrName>
                                        </p:attrNameLst>
                                      </p:cBhvr>
                                      <p:tavLst>
                                        <p:tav tm="0">
                                          <p:val>
                                            <p:strVal val="#ppt_x"/>
                                          </p:val>
                                        </p:tav>
                                        <p:tav tm="100000">
                                          <p:val>
                                            <p:strVal val="#ppt_x"/>
                                          </p:val>
                                        </p:tav>
                                      </p:tavLst>
                                    </p:anim>
                                    <p:anim calcmode="lin" valueType="num">
                                      <p:cBhvr>
                                        <p:cTn id="13" dur="750" fill="hold"/>
                                        <p:tgtEl>
                                          <p:spTgt spid="14"/>
                                        </p:tgtEl>
                                        <p:attrNameLst>
                                          <p:attrName>ppt_y</p:attrName>
                                        </p:attrNameLst>
                                      </p:cBhvr>
                                      <p:tavLst>
                                        <p:tav tm="0">
                                          <p:val>
                                            <p:strVal val="#ppt_y+.1"/>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0-#ppt_w/2"/>
                                          </p:val>
                                        </p:tav>
                                        <p:tav tm="100000">
                                          <p:val>
                                            <p:strVal val="#ppt_x"/>
                                          </p:val>
                                        </p:tav>
                                      </p:tavLst>
                                    </p:anim>
                                    <p:anim calcmode="lin" valueType="num">
                                      <p:cBhvr additive="base">
                                        <p:cTn id="17" dur="125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1" presetClass="entr" presetSubtype="1"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heel(1)">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40082" y="-2"/>
            <a:ext cx="13376129" cy="7026665"/>
            <a:chOff x="-140082" y="-2"/>
            <a:chExt cx="13376129"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3408045" y="331468"/>
                <a:ext cx="5197475" cy="758825"/>
              </a:xfrm>
              <a:prstGeom prst="rect">
                <a:avLst/>
              </a:prstGeom>
            </p:spPr>
            <p:txBody>
              <a:bodyPr wrap="square">
                <a:normAutofit fontScale="60000"/>
                <a:scene3d>
                  <a:camera prst="orthographicFront"/>
                  <a:lightRig rig="threePt" dir="t"/>
                </a:scene3d>
                <a:sp3d contourW="12700"/>
              </a:bodyPr>
              <a:lstStyle/>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XÂY DỰNG PHẦN MỀM GAME ĐỐI KHÁNG - STREET FIGHTER</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140082" y="1233803"/>
              <a:ext cx="3493770" cy="5394325"/>
            </a:xfrm>
            <a:prstGeom prst="rect">
              <a:avLst/>
            </a:prstGeom>
          </p:spPr>
        </p:pic>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grpSp>
        <p:nvGrpSpPr>
          <p:cNvPr id="29" name="Group 7"/>
          <p:cNvGrpSpPr/>
          <p:nvPr/>
        </p:nvGrpSpPr>
        <p:grpSpPr>
          <a:xfrm>
            <a:off x="3602355" y="1301115"/>
            <a:ext cx="8357870" cy="5266692"/>
            <a:chOff x="7845714" y="1761835"/>
            <a:chExt cx="3501814" cy="2031029"/>
          </a:xfrm>
          <a:solidFill>
            <a:srgbClr val="2A63B0"/>
          </a:solidFill>
        </p:grpSpPr>
        <p:grpSp>
          <p:nvGrpSpPr>
            <p:cNvPr id="30" name="Group 35"/>
            <p:cNvGrpSpPr/>
            <p:nvPr/>
          </p:nvGrpSpPr>
          <p:grpSpPr>
            <a:xfrm>
              <a:off x="7845714" y="1761835"/>
              <a:ext cx="3501814" cy="2031029"/>
              <a:chOff x="7541909" y="1656805"/>
              <a:chExt cx="4046955" cy="2031029"/>
            </a:xfrm>
            <a:grpFill/>
          </p:grpSpPr>
          <p:sp>
            <p:nvSpPr>
              <p:cNvPr id="32" name="Rectangle 29"/>
              <p:cNvSpPr/>
              <p:nvPr/>
            </p:nvSpPr>
            <p:spPr>
              <a:xfrm>
                <a:off x="7541909" y="1726351"/>
                <a:ext cx="4046955" cy="1961483"/>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bg1">
                      <a:lumMod val="50000"/>
                    </a:schemeClr>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33" name="Rectangle 33"/>
              <p:cNvSpPr/>
              <p:nvPr/>
            </p:nvSpPr>
            <p:spPr>
              <a:xfrm>
                <a:off x="7541909" y="1656805"/>
                <a:ext cx="4046955" cy="410309"/>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Tổng quan về game</a:t>
                </a:r>
                <a:endPar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sp>
          <p:nvSpPr>
            <p:cNvPr id="31" name="Rectangle 34"/>
            <p:cNvSpPr/>
            <p:nvPr/>
          </p:nvSpPr>
          <p:spPr>
            <a:xfrm>
              <a:off x="8029824" y="2194047"/>
              <a:ext cx="3133062" cy="1598816"/>
            </a:xfrm>
            <a:prstGeom prst="rect">
              <a:avLst/>
            </a:prstGeom>
            <a:grpFill/>
          </p:spPr>
          <p:txBody>
            <a:bodyPr wrap="square">
              <a:noAutofit/>
            </a:bodyPr>
            <a:lstStyle/>
            <a:p>
              <a:pPr>
                <a:lnSpc>
                  <a:spcPct val="150000"/>
                </a:lnSpc>
                <a:spcBef>
                  <a:spcPct val="0"/>
                </a:spcBef>
              </a:pP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Dự án Street Fighter tập trung vào việc tái hiện trải nghiệm game đối kháng kinh điển, với những trận đấu đầy hành động. Dưới đây là những điểm chính:</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Cốt truyện và cải tiến:</a:t>
              </a: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Dự án giữ nguyên cốt truyện và phong cách đặc trưng của Street Fighter, đồng thời cải thiện đồ họa và gameplay. Có thêm nhân vật mới, tính năng trực tuyến mạnh mẽ, và các phần mở rộng thú vị.</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Chế độ chơi:</a:t>
              </a: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Cung cấp hai chế độ, đấu giữa người chơi với người chơi (PvP) và đấu giữa người chơi với NPC do AI điều khiển (PvE).</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Đối tượng người chơi:</a:t>
              </a: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Hướng đến các game thủ đam mê dòng game đối kháng, từ người chơi hardcore đến người chơi casual.</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Gameplay:</a:t>
              </a: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Tập trung vào hành động nhanh nhẹn, kỹ năng đối kháng và chiến thuật. </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Mục tiêu:</a:t>
              </a: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Mang lại trải nghiệm độc đáo và hấp dẫn, đồng thời giữ vững tinh thần của series Street Fighter, thu hút lượng lớn người chơi mới.</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p>
            <a:endParaRPr lang="en-US">
              <a:latin typeface="Times New Roman" panose="02020603050405020304" charset="0"/>
              <a:cs typeface="Times New Roman" panose="02020603050405020304" charset="0"/>
            </a:endParaRPr>
          </a:p>
        </p:txBody>
      </p:sp>
      <p:grpSp>
        <p:nvGrpSpPr>
          <p:cNvPr id="15" name="组合 14"/>
          <p:cNvGrpSpPr/>
          <p:nvPr/>
        </p:nvGrpSpPr>
        <p:grpSpPr>
          <a:xfrm>
            <a:off x="0" y="-2"/>
            <a:ext cx="13236047" cy="7026665"/>
            <a:chOff x="0" y="-2"/>
            <a:chExt cx="13236047"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3408045" y="331468"/>
                <a:ext cx="5197475" cy="758825"/>
              </a:xfrm>
              <a:prstGeom prst="rect">
                <a:avLst/>
              </a:prstGeom>
            </p:spPr>
            <p:txBody>
              <a:bodyPr wrap="square">
                <a:normAutofit fontScale="60000"/>
                <a:scene3d>
                  <a:camera prst="orthographicFront"/>
                  <a:lightRig rig="threePt" dir="t"/>
                </a:scene3d>
                <a:sp3d contourW="12700"/>
              </a:bodyPr>
              <a:lstStyle/>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XÂY DỰNG PHẦN MỀM GAME ĐỐI KHÁNG - STREET FIGHTER</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grpSp>
        <p:nvGrpSpPr>
          <p:cNvPr id="29" name="Group 7"/>
          <p:cNvGrpSpPr/>
          <p:nvPr/>
        </p:nvGrpSpPr>
        <p:grpSpPr>
          <a:xfrm>
            <a:off x="6268720" y="1233170"/>
            <a:ext cx="5923280" cy="5395595"/>
            <a:chOff x="7702697" y="1761835"/>
            <a:chExt cx="3644832" cy="2054238"/>
          </a:xfrm>
          <a:solidFill>
            <a:srgbClr val="2A63B0"/>
          </a:solidFill>
        </p:grpSpPr>
        <p:grpSp>
          <p:nvGrpSpPr>
            <p:cNvPr id="30" name="Group 35"/>
            <p:cNvGrpSpPr/>
            <p:nvPr/>
          </p:nvGrpSpPr>
          <p:grpSpPr>
            <a:xfrm>
              <a:off x="7702697" y="1761835"/>
              <a:ext cx="3644832" cy="2053754"/>
              <a:chOff x="7376628" y="1656805"/>
              <a:chExt cx="4212237" cy="2053754"/>
            </a:xfrm>
            <a:grpFill/>
          </p:grpSpPr>
          <p:sp>
            <p:nvSpPr>
              <p:cNvPr id="32" name="Rectangle 29"/>
              <p:cNvSpPr/>
              <p:nvPr/>
            </p:nvSpPr>
            <p:spPr>
              <a:xfrm>
                <a:off x="7377080" y="1726432"/>
                <a:ext cx="4211785" cy="1984127"/>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bg1">
                      <a:lumMod val="50000"/>
                    </a:schemeClr>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33" name="Rectangle 33"/>
              <p:cNvSpPr/>
              <p:nvPr/>
            </p:nvSpPr>
            <p:spPr>
              <a:xfrm>
                <a:off x="7376628" y="1656805"/>
                <a:ext cx="4046955" cy="410309"/>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Môi trường đồ họa</a:t>
                </a:r>
                <a:endPar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sp>
          <p:nvSpPr>
            <p:cNvPr id="31" name="Rectangle 34"/>
            <p:cNvSpPr/>
            <p:nvPr/>
          </p:nvSpPr>
          <p:spPr>
            <a:xfrm>
              <a:off x="8029747" y="2194103"/>
              <a:ext cx="3132961" cy="1621970"/>
            </a:xfrm>
            <a:prstGeom prst="rect">
              <a:avLst/>
            </a:prstGeom>
            <a:grpFill/>
          </p:spPr>
          <p:txBody>
            <a:bodyPr wrap="square">
              <a:noAutofit/>
            </a:bodyPr>
            <a:lstStyle/>
            <a:p>
              <a:pPr>
                <a:lnSpc>
                  <a:spcPct val="150000"/>
                </a:lnSpc>
                <a:spcBef>
                  <a:spcPct val="0"/>
                </a:spcBef>
              </a:pPr>
              <a:r>
                <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Thiết Kế Nhân Vật : </a:t>
              </a:r>
              <a:endPar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Dự án game đối kháng của chúng tôi có nhiều nhân vật đa dạng, mỗi nhân vật có ngoại hình và phong cách chiến đấu riêng. Một số nhân vật tiêu biểu bao gồm Wizard, Samurai, Lancer, và Warrior. Animation của các nhân vật được tối ưu để đảm bảo sự mượt mà và tự nhiên, từ đòn tấn công đến động tác nhảy và né tránh.</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Mỗi nhân vật được thiết kế với phong cách riêng, phản ánh sự đa dạng của dòng game Street Fighter. Tuy nhiên, dự án cũng chú trọng đến tính cân bằng và công bằng trong gameplay. Các nhân vật được trang bị bảng kỹ năng đa dạng, bao gồm cú đánh, kỹ thuật chiến đấu, và động tác đặc biệt, tạo điều kiện cho người chơi phát triển các chiến lược và phong cách chơi khác nhau.</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pic>
        <p:nvPicPr>
          <p:cNvPr id="2" name="Content Placeholder 1"/>
          <p:cNvPicPr>
            <a:picLocks noChangeAspect="1"/>
          </p:cNvPicPr>
          <p:nvPr>
            <p:ph idx="1"/>
          </p:nvPr>
        </p:nvPicPr>
        <p:blipFill>
          <a:blip r:embed="rId1"/>
          <a:stretch>
            <a:fillRect/>
          </a:stretch>
        </p:blipFill>
        <p:spPr>
          <a:xfrm>
            <a:off x="179070" y="1233170"/>
            <a:ext cx="6097270" cy="5394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3185" y="94616"/>
            <a:ext cx="12192000" cy="6865499"/>
            <a:chOff x="0" y="1"/>
            <a:chExt cx="12192000" cy="6865499"/>
          </a:xfrm>
          <a:solidFill>
            <a:srgbClr val="2A63B0"/>
          </a:solidFill>
        </p:grpSpPr>
        <p:sp>
          <p:nvSpPr>
            <p:cNvPr id="17" name="矩形 16"/>
            <p:cNvSpPr/>
            <p:nvPr/>
          </p:nvSpPr>
          <p:spPr>
            <a:xfrm>
              <a:off x="0" y="1"/>
              <a:ext cx="12192000" cy="5944857"/>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18" name="矩形 17"/>
            <p:cNvSpPr/>
            <p:nvPr/>
          </p:nvSpPr>
          <p:spPr>
            <a:xfrm>
              <a:off x="0" y="5944858"/>
              <a:ext cx="12192000" cy="920642"/>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46" name="矩形 45"/>
          <p:cNvSpPr/>
          <p:nvPr>
            <p:custDataLst>
              <p:tags r:id="rId1"/>
            </p:custDataLst>
          </p:nvPr>
        </p:nvSpPr>
        <p:spPr>
          <a:xfrm>
            <a:off x="275771" y="709333"/>
            <a:ext cx="11640457" cy="1640148"/>
          </a:xfrm>
          <a:prstGeom prst="rect">
            <a:avLst/>
          </a:prstGeom>
          <a:solidFill>
            <a:schemeClr val="bg1"/>
          </a:solidFill>
          <a:ln w="12700" cap="flat" cmpd="sng" algn="ctr">
            <a:noFill/>
            <a:prstDash val="solid"/>
            <a:miter lim="800000"/>
          </a:ln>
          <a:effectLst/>
        </p:spPr>
        <p:txBody>
          <a:bodyPr lIns="341603" rIns="948895" anchor="ctr"/>
          <a:lstStyle/>
          <a:p>
            <a:pPr>
              <a:lnSpc>
                <a:spcPct val="130000"/>
              </a:lnSpc>
              <a:defRPr/>
            </a:pPr>
            <a:endParaRPr lang="zh-CN" altLang="en-US" sz="1475" kern="0">
              <a:solidFill>
                <a:prstClr val="black">
                  <a:lumMod val="50000"/>
                  <a:lumOff val="50000"/>
                </a:prstClr>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33" name="椭圆 32"/>
          <p:cNvSpPr/>
          <p:nvPr/>
        </p:nvSpPr>
        <p:spPr>
          <a:xfrm>
            <a:off x="1961634" y="3416301"/>
            <a:ext cx="991421" cy="9778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vi-VN" altLang="vi-VN" sz="2400" b="1">
                <a:solidFill>
                  <a:srgbClr val="2A63B0"/>
                </a:solidFill>
                <a:latin typeface="Times New Roman" panose="02020603050405020304" charset="0"/>
                <a:ea typeface="Noto Sans"/>
                <a:cs typeface="Times New Roman" panose="02020603050405020304" charset="0"/>
                <a:sym typeface="字魂35号-经典雅黑" panose="00000500000000000000" pitchFamily="2" charset="-122"/>
              </a:rPr>
              <a:t>01</a:t>
            </a:r>
            <a:endParaRPr lang="vi-VN" altLang="vi-VN" sz="2400" b="1">
              <a:solidFill>
                <a:srgbClr val="2A63B0"/>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sp>
        <p:nvSpPr>
          <p:cNvPr id="34" name="椭圆 33"/>
          <p:cNvSpPr/>
          <p:nvPr/>
        </p:nvSpPr>
        <p:spPr>
          <a:xfrm>
            <a:off x="5664142" y="3416301"/>
            <a:ext cx="1029525" cy="977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lvl="0" algn="ctr"/>
            <a:r>
              <a:rPr lang="vi-VN" altLang="vi-VN" sz="2400" b="1">
                <a:solidFill>
                  <a:srgbClr val="2A63B0"/>
                </a:solidFill>
                <a:latin typeface="Times New Roman" panose="02020603050405020304" charset="0"/>
                <a:ea typeface="Noto Sans"/>
                <a:cs typeface="Times New Roman" panose="02020603050405020304" charset="0"/>
                <a:sym typeface="字魂35号-经典雅黑" panose="00000500000000000000" pitchFamily="2" charset="-122"/>
              </a:rPr>
              <a:t>02</a:t>
            </a:r>
            <a:endParaRPr lang="vi-VN" altLang="vi-VN" sz="2400" b="1">
              <a:solidFill>
                <a:srgbClr val="2A63B0"/>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sp>
        <p:nvSpPr>
          <p:cNvPr id="37" name="矩形 36"/>
          <p:cNvSpPr/>
          <p:nvPr/>
        </p:nvSpPr>
        <p:spPr>
          <a:xfrm>
            <a:off x="1165626" y="4654220"/>
            <a:ext cx="2477840" cy="478571"/>
          </a:xfrm>
          <a:prstGeom prst="rect">
            <a:avLst/>
          </a:prstGeom>
        </p:spPr>
        <p:txBody>
          <a:bodyPr wrap="square" anchor="t" anchorCtr="0">
            <a:normAutofit fontScale="90000"/>
          </a:bodyPr>
          <a:lstStyle/>
          <a:p>
            <a:pPr algn="ctr">
              <a:lnSpc>
                <a:spcPct val="120000"/>
              </a:lnSpc>
            </a:pPr>
            <a:r>
              <a:rPr lang="en-US" sz="22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Luật chơi</a:t>
            </a:r>
            <a:endParaRPr lang="en-US" sz="22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sp>
        <p:nvSpPr>
          <p:cNvPr id="38" name="矩形 37"/>
          <p:cNvSpPr/>
          <p:nvPr/>
        </p:nvSpPr>
        <p:spPr>
          <a:xfrm>
            <a:off x="1454105" y="5393274"/>
            <a:ext cx="2006432" cy="593828"/>
          </a:xfrm>
          <a:prstGeom prst="rect">
            <a:avLst/>
          </a:prstGeom>
        </p:spPr>
        <p:txBody>
          <a:bodyPr wrap="square">
            <a:normAutofit/>
          </a:bodyPr>
          <a:lstStyle/>
          <a:p>
            <a:pPr>
              <a:lnSpc>
                <a:spcPct val="120000"/>
              </a:lnSpc>
            </a:pPr>
            <a:endParaRPr lang="en-US" altLang="vi-VN" sz="14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sp>
        <p:nvSpPr>
          <p:cNvPr id="39" name="矩形 38"/>
          <p:cNvSpPr/>
          <p:nvPr/>
        </p:nvSpPr>
        <p:spPr>
          <a:xfrm>
            <a:off x="4939612" y="4595616"/>
            <a:ext cx="2477840" cy="478571"/>
          </a:xfrm>
          <a:prstGeom prst="rect">
            <a:avLst/>
          </a:prstGeom>
        </p:spPr>
        <p:txBody>
          <a:bodyPr wrap="square" anchor="t" anchorCtr="0">
            <a:normAutofit fontScale="90000"/>
          </a:bodyPr>
          <a:lstStyle/>
          <a:p>
            <a:pPr algn="ctr">
              <a:lnSpc>
                <a:spcPct val="120000"/>
              </a:lnSpc>
            </a:pPr>
            <a:r>
              <a:rPr lang="en-US" altLang="vi-VN" sz="22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Hình ảnh minh họa</a:t>
            </a:r>
            <a:endParaRPr lang="en-US" altLang="vi-VN" sz="22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sp>
        <p:nvSpPr>
          <p:cNvPr id="40" name="矩形 39"/>
          <p:cNvSpPr/>
          <p:nvPr/>
        </p:nvSpPr>
        <p:spPr>
          <a:xfrm>
            <a:off x="4856480" y="5276215"/>
            <a:ext cx="3045460" cy="1626870"/>
          </a:xfrm>
          <a:prstGeom prst="rect">
            <a:avLst/>
          </a:prstGeom>
        </p:spPr>
        <p:txBody>
          <a:bodyPr wrap="square">
            <a:normAutofit/>
          </a:bodyPr>
          <a:lstStyle/>
          <a:p>
            <a:pPr>
              <a:lnSpc>
                <a:spcPct val="120000"/>
              </a:lnSpc>
            </a:pPr>
            <a:endParaRPr lang="en-US" altLang="zh-CN" sz="14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42" name="矩形 41"/>
          <p:cNvSpPr/>
          <p:nvPr/>
        </p:nvSpPr>
        <p:spPr>
          <a:xfrm>
            <a:off x="8576310" y="5332730"/>
            <a:ext cx="3394710" cy="1391920"/>
          </a:xfrm>
          <a:prstGeom prst="rect">
            <a:avLst/>
          </a:prstGeom>
        </p:spPr>
        <p:txBody>
          <a:bodyPr wrap="square">
            <a:normAutofit/>
          </a:bodyPr>
          <a:lstStyle/>
          <a:p>
            <a:pPr>
              <a:lnSpc>
                <a:spcPct val="120000"/>
              </a:lnSpc>
            </a:pPr>
            <a:endParaRPr lang="en-US" altLang="zh-CN" sz="14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45" name="文本框 44"/>
          <p:cNvSpPr txBox="1"/>
          <p:nvPr/>
        </p:nvSpPr>
        <p:spPr>
          <a:xfrm>
            <a:off x="5137820" y="1339533"/>
            <a:ext cx="3438220" cy="457200"/>
          </a:xfrm>
          <a:prstGeom prst="rect">
            <a:avLst/>
          </a:prstGeom>
          <a:noFill/>
          <a:effectLst/>
        </p:spPr>
        <p:txBody>
          <a:bodyPr vert="horz" wrap="square" rtlCol="0">
            <a:normAutofit/>
          </a:bodyPr>
          <a:lstStyle/>
          <a:p>
            <a:pPr algn="dist"/>
            <a:r>
              <a:rPr lang="vi-VN" altLang="vi-VN" sz="2400" b="1">
                <a:solidFill>
                  <a:schemeClr val="bg1">
                    <a:lumMod val="50000"/>
                  </a:schemeClr>
                </a:solidFill>
                <a:latin typeface="Times New Roman" panose="02020603050405020304" charset="0"/>
                <a:ea typeface="Noto Sans"/>
                <a:cs typeface="Times New Roman" panose="02020603050405020304" charset="0"/>
                <a:sym typeface="字魂35号-经典雅黑" panose="00000500000000000000" pitchFamily="2" charset="-122"/>
              </a:rPr>
              <a:t>NỘI DUNG</a:t>
            </a:r>
            <a:endParaRPr lang="vi-VN" altLang="vi-VN" sz="2400" b="1">
              <a:solidFill>
                <a:schemeClr val="bg1">
                  <a:lumMod val="50000"/>
                </a:schemeClr>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40918" y="-23536"/>
            <a:ext cx="3336853" cy="309073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 calcmode="lin" valueType="num">
                                      <p:cBhvr additive="base">
                                        <p:cTn id="10" dur="500" fill="hold"/>
                                        <p:tgtEl>
                                          <p:spTgt spid="46"/>
                                        </p:tgtEl>
                                        <p:attrNameLst>
                                          <p:attrName>ppt_x</p:attrName>
                                        </p:attrNameLst>
                                      </p:cBhvr>
                                      <p:tavLst>
                                        <p:tav tm="0">
                                          <p:val>
                                            <p:strVal val="0-#ppt_w/2"/>
                                          </p:val>
                                        </p:tav>
                                        <p:tav tm="100000">
                                          <p:val>
                                            <p:strVal val="#ppt_x"/>
                                          </p:val>
                                        </p:tav>
                                      </p:tavLst>
                                    </p:anim>
                                    <p:anim calcmode="lin" valueType="num">
                                      <p:cBhvr additive="base">
                                        <p:cTn id="11" dur="500" fill="hold"/>
                                        <p:tgtEl>
                                          <p:spTgt spid="46"/>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750"/>
                                        <p:tgtEl>
                                          <p:spTgt spid="22"/>
                                        </p:tgtEl>
                                      </p:cBhvr>
                                    </p:animEffect>
                                    <p:anim calcmode="lin" valueType="num">
                                      <p:cBhvr>
                                        <p:cTn id="16" dur="750" fill="hold"/>
                                        <p:tgtEl>
                                          <p:spTgt spid="22"/>
                                        </p:tgtEl>
                                        <p:attrNameLst>
                                          <p:attrName>ppt_x</p:attrName>
                                        </p:attrNameLst>
                                      </p:cBhvr>
                                      <p:tavLst>
                                        <p:tav tm="0">
                                          <p:val>
                                            <p:strVal val="#ppt_x"/>
                                          </p:val>
                                        </p:tav>
                                        <p:tav tm="100000">
                                          <p:val>
                                            <p:strVal val="#ppt_x"/>
                                          </p:val>
                                        </p:tav>
                                      </p:tavLst>
                                    </p:anim>
                                    <p:anim calcmode="lin" valueType="num">
                                      <p:cBhvr>
                                        <p:cTn id="17" dur="750" fill="hold"/>
                                        <p:tgtEl>
                                          <p:spTgt spid="22"/>
                                        </p:tgtEl>
                                        <p:attrNameLst>
                                          <p:attrName>ppt_y</p:attrName>
                                        </p:attrNameLst>
                                      </p:cBhvr>
                                      <p:tavLst>
                                        <p:tav tm="0">
                                          <p:val>
                                            <p:strVal val="#ppt_y+.1"/>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additive="base">
                                        <p:cTn id="20" dur="500" fill="hold"/>
                                        <p:tgtEl>
                                          <p:spTgt spid="45"/>
                                        </p:tgtEl>
                                        <p:attrNameLst>
                                          <p:attrName>ppt_x</p:attrName>
                                        </p:attrNameLst>
                                      </p:cBhvr>
                                      <p:tavLst>
                                        <p:tav tm="0">
                                          <p:val>
                                            <p:strVal val="0-#ppt_w/2"/>
                                          </p:val>
                                        </p:tav>
                                        <p:tav tm="100000">
                                          <p:val>
                                            <p:strVal val="#ppt_x"/>
                                          </p:val>
                                        </p:tav>
                                      </p:tavLst>
                                    </p:anim>
                                    <p:anim calcmode="lin" valueType="num">
                                      <p:cBhvr additive="base">
                                        <p:cTn id="21" dur="500" fill="hold"/>
                                        <p:tgtEl>
                                          <p:spTgt spid="45"/>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1" presetClass="entr" presetSubtype="1"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heel(1)">
                                      <p:cBhvr>
                                        <p:cTn id="25" dur="500"/>
                                        <p:tgtEl>
                                          <p:spTgt spid="33"/>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2500"/>
                            </p:stCondLst>
                            <p:childTnLst>
                              <p:par>
                                <p:cTn id="34" presetID="21" presetClass="entr" presetSubtype="1" fill="hold" grpId="0"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heel(1)">
                                      <p:cBhvr>
                                        <p:cTn id="36" dur="500"/>
                                        <p:tgtEl>
                                          <p:spTgt spid="34"/>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33" grpId="0"/>
      <p:bldP spid="34" grpId="0" bldLvl="0" animBg="1"/>
      <p:bldP spid="37" grpId="0"/>
      <p:bldP spid="38" grpId="0"/>
      <p:bldP spid="39" grpId="0"/>
      <p:bldP spid="40" grpId="0"/>
      <p:bldP spid="42" grpId="0"/>
      <p:bldP spid="45"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3485515" y="3014980"/>
            <a:ext cx="5219700" cy="1971675"/>
          </a:xfrm>
          <a:prstGeom prst="rect">
            <a:avLst/>
          </a:prstGeom>
        </p:spPr>
      </p:pic>
      <p:grpSp>
        <p:nvGrpSpPr>
          <p:cNvPr id="15" name="组合 14"/>
          <p:cNvGrpSpPr/>
          <p:nvPr/>
        </p:nvGrpSpPr>
        <p:grpSpPr>
          <a:xfrm>
            <a:off x="0" y="-2"/>
            <a:ext cx="13236047" cy="7026665"/>
            <a:chOff x="0" y="-2"/>
            <a:chExt cx="13236047"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3408045" y="331468"/>
                <a:ext cx="5197475" cy="758825"/>
              </a:xfrm>
              <a:prstGeom prst="rect">
                <a:avLst/>
              </a:prstGeom>
            </p:spPr>
            <p:txBody>
              <a:bodyPr wrap="square">
                <a:normAutofit fontScale="60000"/>
                <a:scene3d>
                  <a:camera prst="orthographicFront"/>
                  <a:lightRig rig="threePt" dir="t"/>
                </a:scene3d>
                <a:sp3d contourW="12700"/>
              </a:bodyPr>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XÂY DỰNG PHẦN MỀM GAME ĐỐI KHÁNG - STREET FIGHTER</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grpSp>
        <p:nvGrpSpPr>
          <p:cNvPr id="29" name="Group 7"/>
          <p:cNvGrpSpPr/>
          <p:nvPr/>
        </p:nvGrpSpPr>
        <p:grpSpPr>
          <a:xfrm>
            <a:off x="6269356" y="1233170"/>
            <a:ext cx="5922644" cy="5395595"/>
            <a:chOff x="7703088" y="1761835"/>
            <a:chExt cx="3644441" cy="2054238"/>
          </a:xfrm>
          <a:solidFill>
            <a:srgbClr val="2A63B0"/>
          </a:solidFill>
        </p:grpSpPr>
        <p:grpSp>
          <p:nvGrpSpPr>
            <p:cNvPr id="30" name="Group 35"/>
            <p:cNvGrpSpPr/>
            <p:nvPr/>
          </p:nvGrpSpPr>
          <p:grpSpPr>
            <a:xfrm>
              <a:off x="7703088" y="1761835"/>
              <a:ext cx="3644441" cy="2053754"/>
              <a:chOff x="7377080" y="1656805"/>
              <a:chExt cx="4211785" cy="2053754"/>
            </a:xfrm>
            <a:grpFill/>
          </p:grpSpPr>
          <p:sp>
            <p:nvSpPr>
              <p:cNvPr id="32" name="Rectangle 29"/>
              <p:cNvSpPr/>
              <p:nvPr/>
            </p:nvSpPr>
            <p:spPr>
              <a:xfrm>
                <a:off x="7377080" y="1726432"/>
                <a:ext cx="4211785" cy="1984127"/>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sz="1400">
                  <a:solidFill>
                    <a:schemeClr val="bg1">
                      <a:lumMod val="50000"/>
                    </a:schemeClr>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33" name="Rectangle 33"/>
              <p:cNvSpPr/>
              <p:nvPr/>
            </p:nvSpPr>
            <p:spPr>
              <a:xfrm>
                <a:off x="7459265" y="1656805"/>
                <a:ext cx="4046955" cy="410309"/>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p>
                <a:pPr algn="ctr"/>
                <a:r>
                  <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XÂY  DỰNG CÁC HÀNH ĐỘNG CHO NHÂN VẬT</a:t>
                </a:r>
                <a:endPar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sp>
          <p:nvSpPr>
            <p:cNvPr id="31" name="Rectangle 34"/>
            <p:cNvSpPr/>
            <p:nvPr/>
          </p:nvSpPr>
          <p:spPr>
            <a:xfrm>
              <a:off x="8029747" y="2194103"/>
              <a:ext cx="3132961" cy="1621970"/>
            </a:xfrm>
            <a:prstGeom prst="rect">
              <a:avLst/>
            </a:prstGeom>
            <a:grpFill/>
          </p:spPr>
          <p:txBody>
            <a:bodyPr wrap="square">
              <a:noAutofit/>
            </a:bodyPr>
            <a:p>
              <a:pPr>
                <a:lnSpc>
                  <a:spcPct val="150000"/>
                </a:lnSpc>
                <a:spcBef>
                  <a:spcPct val="0"/>
                </a:spcBef>
              </a:pPr>
              <a:r>
                <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GIMP : </a:t>
              </a:r>
              <a:endPar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GIMP là một phần mềm chỉnh sửa ảnh mã nguồn mở, viết tắt của "GNU Image Manipulation Program". Nó cung cấp một loạt các công cụ và tính năng để chỉnh sửa và xử lý ảnh, từ việc điều chỉnh màu sắc và ánh sáng đến việc tạo ra các hiệu ứng đặc biệt và làm việc với các lớp ảnh. GIMP miễn phí và được phát triển bởi cộng đồng người dùng và nhà phát triển phần mềm mở.</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9" name="Rectangle 29"/>
          <p:cNvSpPr/>
          <p:nvPr/>
        </p:nvSpPr>
        <p:spPr>
          <a:xfrm>
            <a:off x="171450" y="1233170"/>
            <a:ext cx="6097270" cy="5392420"/>
          </a:xfrm>
          <a:prstGeom prst="rect">
            <a:avLst/>
          </a:prstGeom>
          <a:solidFill>
            <a:srgbClr val="2A63B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sz="1400">
              <a:solidFill>
                <a:schemeClr val="bg1">
                  <a:lumMod val="50000"/>
                </a:schemeClr>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pic>
        <p:nvPicPr>
          <p:cNvPr id="6" name="Picture 5"/>
          <p:cNvPicPr>
            <a:picLocks noChangeAspect="1"/>
          </p:cNvPicPr>
          <p:nvPr/>
        </p:nvPicPr>
        <p:blipFill>
          <a:blip r:embed="rId2"/>
          <a:stretch>
            <a:fillRect/>
          </a:stretch>
        </p:blipFill>
        <p:spPr>
          <a:xfrm>
            <a:off x="452120" y="2925445"/>
            <a:ext cx="5295900" cy="2009775"/>
          </a:xfrm>
          <a:prstGeom prst="rect">
            <a:avLst/>
          </a:prstGeom>
        </p:spPr>
      </p:pic>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grpSp>
        <p:nvGrpSpPr>
          <p:cNvPr id="15" name="组合 14"/>
          <p:cNvGrpSpPr/>
          <p:nvPr/>
        </p:nvGrpSpPr>
        <p:grpSpPr>
          <a:xfrm>
            <a:off x="0" y="-2"/>
            <a:ext cx="13236047" cy="7026665"/>
            <a:chOff x="0" y="-2"/>
            <a:chExt cx="13236047"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3408045" y="331468"/>
                <a:ext cx="5197475" cy="758825"/>
              </a:xfrm>
              <a:prstGeom prst="rect">
                <a:avLst/>
              </a:prstGeom>
            </p:spPr>
            <p:txBody>
              <a:bodyPr wrap="square">
                <a:normAutofit fontScale="60000"/>
                <a:scene3d>
                  <a:camera prst="orthographicFront"/>
                  <a:lightRig rig="threePt" dir="t"/>
                </a:scene3d>
                <a:sp3d contourW="12700"/>
              </a:bodyPr>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XÂY DỰNG PHẦN MỀM GAME ĐỐI KHÁNG - STREET FIGHTER</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pic>
        <p:nvPicPr>
          <p:cNvPr id="5" name="Content Placeholder 4"/>
          <p:cNvPicPr>
            <a:picLocks noChangeAspect="1"/>
          </p:cNvPicPr>
          <p:nvPr>
            <p:ph idx="1"/>
          </p:nvPr>
        </p:nvPicPr>
        <p:blipFill>
          <a:blip r:embed="rId1"/>
          <a:stretch>
            <a:fillRect/>
          </a:stretch>
        </p:blipFill>
        <p:spPr>
          <a:xfrm>
            <a:off x="739775" y="1090295"/>
            <a:ext cx="10713085" cy="5686425"/>
          </a:xfrm>
          <a:prstGeom prst="rect">
            <a:avLst/>
          </a:prstGeom>
        </p:spPr>
      </p:pic>
    </p:spTree>
  </p:cSld>
  <p:clrMapOvr>
    <a:masterClrMapping/>
  </p:clrMapOvr>
  <p:transition spd="slow" advClick="0" advTm="100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p>
            <a:endParaRPr lang="en-US">
              <a:latin typeface="Times New Roman" panose="02020603050405020304" charset="0"/>
              <a:cs typeface="Times New Roman" panose="02020603050405020304" charset="0"/>
            </a:endParaRPr>
          </a:p>
        </p:txBody>
      </p:sp>
      <p:grpSp>
        <p:nvGrpSpPr>
          <p:cNvPr id="15" name="组合 14"/>
          <p:cNvGrpSpPr/>
          <p:nvPr/>
        </p:nvGrpSpPr>
        <p:grpSpPr>
          <a:xfrm>
            <a:off x="0" y="-2"/>
            <a:ext cx="13236047" cy="7026665"/>
            <a:chOff x="0" y="-2"/>
            <a:chExt cx="13236047"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3408045" y="331468"/>
                <a:ext cx="5197475" cy="758825"/>
              </a:xfrm>
              <a:prstGeom prst="rect">
                <a:avLst/>
              </a:prstGeom>
            </p:spPr>
            <p:txBody>
              <a:bodyPr wrap="square">
                <a:normAutofit fontScale="60000"/>
                <a:scene3d>
                  <a:camera prst="orthographicFront"/>
                  <a:lightRig rig="threePt" dir="t"/>
                </a:scene3d>
                <a:sp3d contourW="12700"/>
              </a:bodyPr>
              <a:lstStyle/>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XÂY DỰNG PHẦN MỀM GAME ĐỐI KHÁNG - STREET FIGHTER</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grpSp>
        <p:nvGrpSpPr>
          <p:cNvPr id="29" name="Group 7"/>
          <p:cNvGrpSpPr/>
          <p:nvPr/>
        </p:nvGrpSpPr>
        <p:grpSpPr>
          <a:xfrm>
            <a:off x="5753100" y="1233170"/>
            <a:ext cx="6438900" cy="5395595"/>
            <a:chOff x="7702697" y="1761835"/>
            <a:chExt cx="3644832" cy="2054238"/>
          </a:xfrm>
          <a:solidFill>
            <a:srgbClr val="2A63B0"/>
          </a:solidFill>
        </p:grpSpPr>
        <p:grpSp>
          <p:nvGrpSpPr>
            <p:cNvPr id="30" name="Group 35"/>
            <p:cNvGrpSpPr/>
            <p:nvPr/>
          </p:nvGrpSpPr>
          <p:grpSpPr>
            <a:xfrm>
              <a:off x="7702697" y="1761835"/>
              <a:ext cx="3644832" cy="2053754"/>
              <a:chOff x="7376628" y="1656805"/>
              <a:chExt cx="4212237" cy="2053754"/>
            </a:xfrm>
            <a:grpFill/>
          </p:grpSpPr>
          <p:sp>
            <p:nvSpPr>
              <p:cNvPr id="32" name="Rectangle 29"/>
              <p:cNvSpPr/>
              <p:nvPr/>
            </p:nvSpPr>
            <p:spPr>
              <a:xfrm>
                <a:off x="7377080" y="1726432"/>
                <a:ext cx="4211785" cy="1984127"/>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bg1">
                      <a:lumMod val="50000"/>
                    </a:schemeClr>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33" name="Rectangle 33"/>
              <p:cNvSpPr/>
              <p:nvPr/>
            </p:nvSpPr>
            <p:spPr>
              <a:xfrm>
                <a:off x="7376628" y="1656805"/>
                <a:ext cx="4046955" cy="410309"/>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Âm thanh</a:t>
                </a:r>
                <a:endPar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sp>
          <p:nvSpPr>
            <p:cNvPr id="31" name="Rectangle 34"/>
            <p:cNvSpPr/>
            <p:nvPr/>
          </p:nvSpPr>
          <p:spPr>
            <a:xfrm>
              <a:off x="7818081" y="2194103"/>
              <a:ext cx="3476609" cy="1621970"/>
            </a:xfrm>
            <a:prstGeom prst="rect">
              <a:avLst/>
            </a:prstGeom>
            <a:grpFill/>
          </p:spPr>
          <p:txBody>
            <a:bodyPr wrap="square">
              <a:noAutofit/>
            </a:bodyPr>
            <a:lstStyle/>
            <a:p>
              <a:pPr>
                <a:lnSpc>
                  <a:spcPct val="150000"/>
                </a:lnSpc>
                <a:spcBef>
                  <a:spcPct val="0"/>
                </a:spcBef>
              </a:pP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Âm thanh trong dự án game của chúng tôi được sử dụng để tăng cường trải nghiệm và tạo cảm giác hứng thú cho người chơi. Các yếu tố âm thanh chính bao gồm:</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Nhạc nền và nhạc đối kháng:</a:t>
              </a:r>
              <a:endPar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Bộ nhạc nền đa dạng, phù hợp với các môi trường khác nhau trong game, từ những bản nhạc yên bình đến nhạc sôi động cho các trận đấu đối kháng.</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Sử dụng nhạc đối kháng độc đáo để tạo cảm giác căng thẳng và hứng khởi khi tham gia vào các trận chiến gay cấn.</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Hiệu ứng âm thanh cho động tác và kỹ năng:</a:t>
              </a:r>
              <a:endPar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Âm thanh chất lượng cao cho các đòn tấn công, kỹ năng đặc biệt và các pha di chuyển của nhân vật, tăng thêm tính sống động.</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Sử dụng âm thanh đặc biệt để nhấn mạnh các cú đánh mạnh và những pha đối kháng kịch tính, tạo cảm giác sức mạnh và kỹ năng của nhân vật.</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pic>
        <p:nvPicPr>
          <p:cNvPr id="5" name="Content Placeholder 4"/>
          <p:cNvPicPr>
            <a:picLocks noChangeAspect="1"/>
          </p:cNvPicPr>
          <p:nvPr>
            <p:ph idx="1"/>
          </p:nvPr>
        </p:nvPicPr>
        <p:blipFill>
          <a:blip r:embed="rId1"/>
          <a:stretch>
            <a:fillRect/>
          </a:stretch>
        </p:blipFill>
        <p:spPr>
          <a:xfrm>
            <a:off x="232410" y="1233170"/>
            <a:ext cx="5520690" cy="5447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p>
            <a:endParaRPr lang="en-US">
              <a:latin typeface="Times New Roman" panose="02020603050405020304" charset="0"/>
              <a:cs typeface="Times New Roman" panose="02020603050405020304" charset="0"/>
            </a:endParaRPr>
          </a:p>
        </p:txBody>
      </p:sp>
      <p:grpSp>
        <p:nvGrpSpPr>
          <p:cNvPr id="15" name="组合 14"/>
          <p:cNvGrpSpPr/>
          <p:nvPr/>
        </p:nvGrpSpPr>
        <p:grpSpPr>
          <a:xfrm>
            <a:off x="0" y="-2"/>
            <a:ext cx="13236047" cy="7026665"/>
            <a:chOff x="0" y="-2"/>
            <a:chExt cx="13236047"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3408045" y="331468"/>
                <a:ext cx="5197475" cy="758825"/>
              </a:xfrm>
              <a:prstGeom prst="rect">
                <a:avLst/>
              </a:prstGeom>
            </p:spPr>
            <p:txBody>
              <a:bodyPr wrap="square">
                <a:normAutofit fontScale="60000"/>
                <a:scene3d>
                  <a:camera prst="orthographicFront"/>
                  <a:lightRig rig="threePt" dir="t"/>
                </a:scene3d>
                <a:sp3d contourW="12700"/>
              </a:bodyPr>
              <a:lstStyle/>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XÂY DỰNG PHẦN MỀM GAME ĐỐI KHÁNG - STREET FIGHTER</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grpSp>
        <p:nvGrpSpPr>
          <p:cNvPr id="29" name="Group 7"/>
          <p:cNvGrpSpPr/>
          <p:nvPr/>
        </p:nvGrpSpPr>
        <p:grpSpPr>
          <a:xfrm>
            <a:off x="6035040" y="1233170"/>
            <a:ext cx="6156960" cy="5395595"/>
            <a:chOff x="7663876" y="1761835"/>
            <a:chExt cx="3683653" cy="2054238"/>
          </a:xfrm>
          <a:solidFill>
            <a:srgbClr val="2A63B0"/>
          </a:solidFill>
        </p:grpSpPr>
        <p:grpSp>
          <p:nvGrpSpPr>
            <p:cNvPr id="30" name="Group 35"/>
            <p:cNvGrpSpPr/>
            <p:nvPr/>
          </p:nvGrpSpPr>
          <p:grpSpPr>
            <a:xfrm>
              <a:off x="7663876" y="1761835"/>
              <a:ext cx="3683653" cy="2053754"/>
              <a:chOff x="7331764" y="1656805"/>
              <a:chExt cx="4257101" cy="2053754"/>
            </a:xfrm>
            <a:grpFill/>
          </p:grpSpPr>
          <p:sp>
            <p:nvSpPr>
              <p:cNvPr id="32" name="Rectangle 29"/>
              <p:cNvSpPr/>
              <p:nvPr/>
            </p:nvSpPr>
            <p:spPr>
              <a:xfrm>
                <a:off x="7331764" y="1726432"/>
                <a:ext cx="4257101" cy="1984127"/>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bg1">
                      <a:lumMod val="50000"/>
                    </a:schemeClr>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33" name="Rectangle 33"/>
              <p:cNvSpPr/>
              <p:nvPr/>
            </p:nvSpPr>
            <p:spPr>
              <a:xfrm>
                <a:off x="7331764" y="1656805"/>
                <a:ext cx="4091703" cy="41026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Các sự kiện trong game</a:t>
                </a:r>
                <a:endPar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sp>
          <p:nvSpPr>
            <p:cNvPr id="31" name="Rectangle 34"/>
            <p:cNvSpPr/>
            <p:nvPr/>
          </p:nvSpPr>
          <p:spPr>
            <a:xfrm>
              <a:off x="7818081" y="2194103"/>
              <a:ext cx="3476609" cy="1621970"/>
            </a:xfrm>
            <a:prstGeom prst="rect">
              <a:avLst/>
            </a:prstGeom>
            <a:grpFill/>
          </p:spPr>
          <p:txBody>
            <a:bodyPr wrap="square">
              <a:noAutofit/>
            </a:bodyPr>
            <a:lstStyle/>
            <a:p>
              <a:pPr>
                <a:lnSpc>
                  <a:spcPct val="150000"/>
                </a:lnSpc>
                <a:spcBef>
                  <a:spcPct val="0"/>
                </a:spcBef>
              </a:pPr>
              <a:r>
                <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Xác định Người Chơi Chiến Thắng</a:t>
              </a:r>
              <a:endPar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Sự kiện người chơi chiến thắng trong game xảy ra khi một trong hai nhân vật (người chơi 1 hoặc người chơi 2) mất hết máu. Để xác định ai là người chiến thắng, cần theo dõi trạng thái máu của các nhân vật trong vòng lặp chính của game.</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Kiểm tra trạng thái máu:</a:t>
              </a: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Trong vòng lặp chính của game loop, thêm điều kiện kiểm tra trạng thái máu của từng nhân vật. Khi một nhân vật mất hết máu, vòng đấu kết thúc.</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Xác định người chiến thắng:</a:t>
              </a: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Xác định người chơi tương ứng với nhân vật mất máu là người chiến thắng. Sử dụng điều kiện này để quyết định ai là người thắng cuộc.</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Hành động sau chiến thắng:</a:t>
              </a: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Sau khi xác định người chiến thắng, có thể thực hiện các hành động cụ thể, như hiển thị hình ảnh chiến thắng, tăng điểm số cho người thắng, hoặc khởi động lại trò chơi.</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pic>
        <p:nvPicPr>
          <p:cNvPr id="4" name="Content Placeholder 3"/>
          <p:cNvPicPr>
            <a:picLocks noChangeAspect="1"/>
          </p:cNvPicPr>
          <p:nvPr>
            <p:ph idx="1"/>
          </p:nvPr>
        </p:nvPicPr>
        <p:blipFill>
          <a:blip r:embed="rId1"/>
          <a:stretch>
            <a:fillRect/>
          </a:stretch>
        </p:blipFill>
        <p:spPr>
          <a:xfrm>
            <a:off x="153035" y="1233170"/>
            <a:ext cx="5882005" cy="5395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p>
            <a:endParaRPr lang="en-US">
              <a:latin typeface="Times New Roman" panose="02020603050405020304" charset="0"/>
              <a:cs typeface="Times New Roman" panose="02020603050405020304" charset="0"/>
            </a:endParaRPr>
          </a:p>
        </p:txBody>
      </p:sp>
      <p:grpSp>
        <p:nvGrpSpPr>
          <p:cNvPr id="15" name="组合 14"/>
          <p:cNvGrpSpPr/>
          <p:nvPr/>
        </p:nvGrpSpPr>
        <p:grpSpPr>
          <a:xfrm>
            <a:off x="-635" y="91438"/>
            <a:ext cx="13236047" cy="7026665"/>
            <a:chOff x="0" y="-2"/>
            <a:chExt cx="13236047"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3408045" y="331468"/>
                <a:ext cx="5197475" cy="758825"/>
              </a:xfrm>
              <a:prstGeom prst="rect">
                <a:avLst/>
              </a:prstGeom>
            </p:spPr>
            <p:txBody>
              <a:bodyPr wrap="square">
                <a:normAutofit fontScale="60000"/>
                <a:scene3d>
                  <a:camera prst="orthographicFront"/>
                  <a:lightRig rig="threePt" dir="t"/>
                </a:scene3d>
                <a:sp3d contourW="12700"/>
              </a:bodyPr>
              <a:lstStyle/>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XÂY DỰNG PHẦN MỀM GAME ĐỐI KHÁNG - STREET FIGHTER</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grpSp>
        <p:nvGrpSpPr>
          <p:cNvPr id="29" name="Group 7"/>
          <p:cNvGrpSpPr/>
          <p:nvPr/>
        </p:nvGrpSpPr>
        <p:grpSpPr>
          <a:xfrm>
            <a:off x="6497320" y="1233170"/>
            <a:ext cx="5694680" cy="5485765"/>
            <a:chOff x="7663876" y="1761835"/>
            <a:chExt cx="3683653" cy="2054238"/>
          </a:xfrm>
          <a:solidFill>
            <a:srgbClr val="2A63B0"/>
          </a:solidFill>
        </p:grpSpPr>
        <p:grpSp>
          <p:nvGrpSpPr>
            <p:cNvPr id="30" name="Group 35"/>
            <p:cNvGrpSpPr/>
            <p:nvPr/>
          </p:nvGrpSpPr>
          <p:grpSpPr>
            <a:xfrm>
              <a:off x="7663876" y="1761835"/>
              <a:ext cx="3683653" cy="2053754"/>
              <a:chOff x="7331764" y="1656805"/>
              <a:chExt cx="4257101" cy="2053754"/>
            </a:xfrm>
            <a:grpFill/>
          </p:grpSpPr>
          <p:sp>
            <p:nvSpPr>
              <p:cNvPr id="32" name="Rectangle 29"/>
              <p:cNvSpPr/>
              <p:nvPr/>
            </p:nvSpPr>
            <p:spPr>
              <a:xfrm>
                <a:off x="7331764" y="1726432"/>
                <a:ext cx="4257101" cy="1984127"/>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bg1">
                      <a:lumMod val="50000"/>
                    </a:schemeClr>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33" name="Rectangle 33"/>
              <p:cNvSpPr/>
              <p:nvPr/>
            </p:nvSpPr>
            <p:spPr>
              <a:xfrm>
                <a:off x="7331764" y="1656805"/>
                <a:ext cx="4091703" cy="41026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Các sự kiện trong game</a:t>
                </a:r>
                <a:endPar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sp>
          <p:nvSpPr>
            <p:cNvPr id="31" name="Rectangle 34"/>
            <p:cNvSpPr/>
            <p:nvPr/>
          </p:nvSpPr>
          <p:spPr>
            <a:xfrm>
              <a:off x="7818081" y="2194103"/>
              <a:ext cx="3476609" cy="1621970"/>
            </a:xfrm>
            <a:prstGeom prst="rect">
              <a:avLst/>
            </a:prstGeom>
            <a:grpFill/>
          </p:spPr>
          <p:txBody>
            <a:bodyPr wrap="square">
              <a:noAutofit/>
            </a:bodyPr>
            <a:lstStyle/>
            <a:p>
              <a:pPr>
                <a:lnSpc>
                  <a:spcPct val="150000"/>
                </a:lnSpc>
                <a:spcBef>
                  <a:spcPct val="0"/>
                </a:spcBef>
              </a:pPr>
              <a:r>
                <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Hết thời gian chiến đấu</a:t>
              </a:r>
              <a:endPar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Sự kiện hết thời gian chiến đấu xảy ra khi, đã hết thời gian đếm ngược mà cả 2 người chơi vẫn còn sống xót. Để xác định người chơi nào chiến thắn ta cần so sánh thanh máu của cả 2 người chơi, người chơi nào có máu nhiều hơn thì người chơi đó là người chiến thắng .</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Trong vòng lặp chính của game loop, giảm giá trị của biến timeremaining mỗi frame, tương ứng với thời gian trôi qua.</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Kiểm tra khi nào timeremaining đạt đến giá trị 0. Khi điều</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này xảy ra, sự kiện hết thời gian chiến đấu được kích hoạt.</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Sau khi hết thời gian, thực hiện các hành động cụ thể, hiển thị kết quả của vòng đấu, tăng điểm số cho người chơi, và khởi động lại trò chơi.</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pic>
        <p:nvPicPr>
          <p:cNvPr id="5" name="Content Placeholder 4"/>
          <p:cNvPicPr>
            <a:picLocks noChangeAspect="1"/>
          </p:cNvPicPr>
          <p:nvPr>
            <p:ph idx="1"/>
          </p:nvPr>
        </p:nvPicPr>
        <p:blipFill>
          <a:blip r:embed="rId1"/>
          <a:stretch>
            <a:fillRect/>
          </a:stretch>
        </p:blipFill>
        <p:spPr>
          <a:xfrm>
            <a:off x="231775" y="1233170"/>
            <a:ext cx="6265545" cy="548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p>
            <a:endParaRPr lang="en-US">
              <a:latin typeface="Times New Roman" panose="02020603050405020304" charset="0"/>
              <a:cs typeface="Times New Roman" panose="02020603050405020304" charset="0"/>
            </a:endParaRPr>
          </a:p>
        </p:txBody>
      </p:sp>
      <p:grpSp>
        <p:nvGrpSpPr>
          <p:cNvPr id="15" name="组合 14"/>
          <p:cNvGrpSpPr/>
          <p:nvPr/>
        </p:nvGrpSpPr>
        <p:grpSpPr>
          <a:xfrm>
            <a:off x="-635" y="91438"/>
            <a:ext cx="13236047" cy="7026665"/>
            <a:chOff x="0" y="-2"/>
            <a:chExt cx="13236047"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3408045" y="331468"/>
                <a:ext cx="5197475" cy="758825"/>
              </a:xfrm>
              <a:prstGeom prst="rect">
                <a:avLst/>
              </a:prstGeom>
            </p:spPr>
            <p:txBody>
              <a:bodyPr wrap="square">
                <a:normAutofit fontScale="60000"/>
                <a:scene3d>
                  <a:camera prst="orthographicFront"/>
                  <a:lightRig rig="threePt" dir="t"/>
                </a:scene3d>
                <a:sp3d contourW="12700"/>
              </a:bodyPr>
              <a:lstStyle/>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XÂY DỰNG PHẦN MỀM GAME ĐỐI KHÁNG - STREET FIGHTER</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grpSp>
        <p:nvGrpSpPr>
          <p:cNvPr id="29" name="Group 7"/>
          <p:cNvGrpSpPr/>
          <p:nvPr/>
        </p:nvGrpSpPr>
        <p:grpSpPr>
          <a:xfrm>
            <a:off x="8879205" y="1325880"/>
            <a:ext cx="3312795" cy="5483860"/>
            <a:chOff x="7663876" y="1761835"/>
            <a:chExt cx="3683653" cy="2053754"/>
          </a:xfrm>
          <a:solidFill>
            <a:srgbClr val="2A63B0"/>
          </a:solidFill>
        </p:grpSpPr>
        <p:grpSp>
          <p:nvGrpSpPr>
            <p:cNvPr id="30" name="Group 35"/>
            <p:cNvGrpSpPr/>
            <p:nvPr/>
          </p:nvGrpSpPr>
          <p:grpSpPr>
            <a:xfrm>
              <a:off x="7663876" y="1761835"/>
              <a:ext cx="3683653" cy="2053754"/>
              <a:chOff x="7331764" y="1656805"/>
              <a:chExt cx="4257101" cy="2053754"/>
            </a:xfrm>
            <a:grpFill/>
          </p:grpSpPr>
          <p:sp>
            <p:nvSpPr>
              <p:cNvPr id="32" name="Rectangle 29"/>
              <p:cNvSpPr/>
              <p:nvPr/>
            </p:nvSpPr>
            <p:spPr>
              <a:xfrm>
                <a:off x="7331764" y="1726432"/>
                <a:ext cx="4257101" cy="1984127"/>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bg1">
                      <a:lumMod val="50000"/>
                    </a:schemeClr>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33" name="Rectangle 33"/>
              <p:cNvSpPr/>
              <p:nvPr/>
            </p:nvSpPr>
            <p:spPr>
              <a:xfrm>
                <a:off x="7331764" y="1656805"/>
                <a:ext cx="4091703" cy="41026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Giao diện người dùng</a:t>
                </a:r>
                <a:endPar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sp>
          <p:nvSpPr>
            <p:cNvPr id="31" name="Rectangle 34"/>
            <p:cNvSpPr/>
            <p:nvPr/>
          </p:nvSpPr>
          <p:spPr>
            <a:xfrm>
              <a:off x="7824261" y="2191325"/>
              <a:ext cx="3088893" cy="1621885"/>
            </a:xfrm>
            <a:prstGeom prst="rect">
              <a:avLst/>
            </a:prstGeom>
            <a:grpFill/>
          </p:spPr>
          <p:txBody>
            <a:bodyPr wrap="square">
              <a:noAutofit/>
            </a:bodyPr>
            <a:lstStyle/>
            <a:p>
              <a:pPr>
                <a:lnSpc>
                  <a:spcPct val="150000"/>
                </a:lnSpc>
                <a:spcBef>
                  <a:spcPct val="0"/>
                </a:spcBef>
              </a:pPr>
              <a:r>
                <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Menu chọn chế độ chơi:</a:t>
              </a:r>
              <a:endPar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Bắt đầu game cho phép người chơi chọn chế độ chơi, ở đây có hai chế độ chơi chính là player vs player và player vs computer người chơi có thể chọn 1 trong 2 để đến với giao diện tiếp theo</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pic>
        <p:nvPicPr>
          <p:cNvPr id="6" name="Content Placeholder 5"/>
          <p:cNvPicPr>
            <a:picLocks noChangeAspect="1"/>
          </p:cNvPicPr>
          <p:nvPr>
            <p:ph idx="1"/>
          </p:nvPr>
        </p:nvPicPr>
        <p:blipFill>
          <a:blip r:embed="rId1"/>
          <a:stretch>
            <a:fillRect/>
          </a:stretch>
        </p:blipFill>
        <p:spPr>
          <a:xfrm>
            <a:off x="231140" y="1323975"/>
            <a:ext cx="8647430" cy="5395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p>
            <a:endParaRPr lang="en-US">
              <a:latin typeface="Times New Roman" panose="02020603050405020304" charset="0"/>
              <a:cs typeface="Times New Roman" panose="02020603050405020304" charset="0"/>
            </a:endParaRPr>
          </a:p>
        </p:txBody>
      </p:sp>
      <p:grpSp>
        <p:nvGrpSpPr>
          <p:cNvPr id="15" name="组合 14"/>
          <p:cNvGrpSpPr/>
          <p:nvPr/>
        </p:nvGrpSpPr>
        <p:grpSpPr>
          <a:xfrm>
            <a:off x="-635" y="91438"/>
            <a:ext cx="13236047" cy="7026665"/>
            <a:chOff x="0" y="-2"/>
            <a:chExt cx="13236047"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3408045" y="331468"/>
                <a:ext cx="5197475" cy="758825"/>
              </a:xfrm>
              <a:prstGeom prst="rect">
                <a:avLst/>
              </a:prstGeom>
            </p:spPr>
            <p:txBody>
              <a:bodyPr wrap="square">
                <a:normAutofit fontScale="60000"/>
                <a:scene3d>
                  <a:camera prst="orthographicFront"/>
                  <a:lightRig rig="threePt" dir="t"/>
                </a:scene3d>
                <a:sp3d contourW="12700"/>
              </a:bodyPr>
              <a:lstStyle/>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XÂY DỰNG PHẦN MỀM GAME ĐỐI KHÁNG - STREET FIGHTER</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grpSp>
        <p:nvGrpSpPr>
          <p:cNvPr id="29" name="Group 7"/>
          <p:cNvGrpSpPr/>
          <p:nvPr/>
        </p:nvGrpSpPr>
        <p:grpSpPr>
          <a:xfrm>
            <a:off x="8963660" y="1325880"/>
            <a:ext cx="3228340" cy="5483860"/>
            <a:chOff x="7663876" y="1761835"/>
            <a:chExt cx="3683653" cy="2053754"/>
          </a:xfrm>
          <a:solidFill>
            <a:srgbClr val="2A63B0"/>
          </a:solidFill>
        </p:grpSpPr>
        <p:grpSp>
          <p:nvGrpSpPr>
            <p:cNvPr id="30" name="Group 35"/>
            <p:cNvGrpSpPr/>
            <p:nvPr/>
          </p:nvGrpSpPr>
          <p:grpSpPr>
            <a:xfrm>
              <a:off x="7663876" y="1761835"/>
              <a:ext cx="3683653" cy="2053754"/>
              <a:chOff x="7331764" y="1656805"/>
              <a:chExt cx="4257101" cy="2053754"/>
            </a:xfrm>
            <a:grpFill/>
          </p:grpSpPr>
          <p:sp>
            <p:nvSpPr>
              <p:cNvPr id="32" name="Rectangle 29"/>
              <p:cNvSpPr/>
              <p:nvPr/>
            </p:nvSpPr>
            <p:spPr>
              <a:xfrm>
                <a:off x="7331764" y="1726432"/>
                <a:ext cx="4257101" cy="1984127"/>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bg1">
                      <a:lumMod val="50000"/>
                    </a:schemeClr>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33" name="Rectangle 33"/>
              <p:cNvSpPr/>
              <p:nvPr/>
            </p:nvSpPr>
            <p:spPr>
              <a:xfrm>
                <a:off x="7331764" y="1656805"/>
                <a:ext cx="4091703" cy="41026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Giao diện người dùng</a:t>
                </a:r>
                <a:endPar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sp>
          <p:nvSpPr>
            <p:cNvPr id="31" name="Rectangle 34"/>
            <p:cNvSpPr/>
            <p:nvPr/>
          </p:nvSpPr>
          <p:spPr>
            <a:xfrm>
              <a:off x="7784189" y="2226284"/>
              <a:ext cx="3420316" cy="1567664"/>
            </a:xfrm>
            <a:prstGeom prst="rect">
              <a:avLst/>
            </a:prstGeom>
            <a:grpFill/>
          </p:spPr>
          <p:txBody>
            <a:bodyPr wrap="square">
              <a:noAutofit/>
            </a:bodyPr>
            <a:lstStyle/>
            <a:p>
              <a:pPr>
                <a:lnSpc>
                  <a:spcPct val="150000"/>
                </a:lnSpc>
                <a:spcBef>
                  <a:spcPct val="0"/>
                </a:spcBef>
              </a:pPr>
              <a:r>
                <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Menu chọn nhân vật:</a:t>
              </a:r>
              <a:endPar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Sau khi người dùng chọn chế độ chơi, hệ thống sẽ chuyển hướng người chơi đến menu chọn nhân vật ở đây người dùng có thể chọn nhân vật yêu thích của mình để thỏa sức chiến đấu.</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pic>
        <p:nvPicPr>
          <p:cNvPr id="4" name="Content Placeholder 3"/>
          <p:cNvPicPr>
            <a:picLocks noChangeAspect="1"/>
          </p:cNvPicPr>
          <p:nvPr>
            <p:ph idx="1"/>
          </p:nvPr>
        </p:nvPicPr>
        <p:blipFill>
          <a:blip r:embed="rId1"/>
          <a:stretch>
            <a:fillRect/>
          </a:stretch>
        </p:blipFill>
        <p:spPr>
          <a:xfrm>
            <a:off x="231140" y="1323975"/>
            <a:ext cx="8731885" cy="5395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p>
            <a:endParaRPr lang="en-US">
              <a:latin typeface="Times New Roman" panose="02020603050405020304" charset="0"/>
              <a:cs typeface="Times New Roman" panose="02020603050405020304" charset="0"/>
            </a:endParaRPr>
          </a:p>
        </p:txBody>
      </p:sp>
      <p:grpSp>
        <p:nvGrpSpPr>
          <p:cNvPr id="15" name="组合 14"/>
          <p:cNvGrpSpPr/>
          <p:nvPr/>
        </p:nvGrpSpPr>
        <p:grpSpPr>
          <a:xfrm>
            <a:off x="-635" y="91438"/>
            <a:ext cx="13236047" cy="7026665"/>
            <a:chOff x="0" y="-2"/>
            <a:chExt cx="13236047"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3408045" y="331468"/>
                <a:ext cx="5197475" cy="758825"/>
              </a:xfrm>
              <a:prstGeom prst="rect">
                <a:avLst/>
              </a:prstGeom>
            </p:spPr>
            <p:txBody>
              <a:bodyPr wrap="square">
                <a:normAutofit fontScale="60000"/>
                <a:scene3d>
                  <a:camera prst="orthographicFront"/>
                  <a:lightRig rig="threePt" dir="t"/>
                </a:scene3d>
                <a:sp3d contourW="12700"/>
              </a:bodyPr>
              <a:lstStyle/>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XÂY DỰNG PHẦN MỀM GAME ĐỐI KHÁNG - STREET FIGHTER</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grpSp>
        <p:nvGrpSpPr>
          <p:cNvPr id="29" name="Group 7"/>
          <p:cNvGrpSpPr/>
          <p:nvPr/>
        </p:nvGrpSpPr>
        <p:grpSpPr>
          <a:xfrm>
            <a:off x="8963660" y="1325880"/>
            <a:ext cx="3228340" cy="5483860"/>
            <a:chOff x="7663876" y="1761835"/>
            <a:chExt cx="3683653" cy="2053754"/>
          </a:xfrm>
          <a:solidFill>
            <a:srgbClr val="2A63B0"/>
          </a:solidFill>
        </p:grpSpPr>
        <p:grpSp>
          <p:nvGrpSpPr>
            <p:cNvPr id="30" name="Group 35"/>
            <p:cNvGrpSpPr/>
            <p:nvPr/>
          </p:nvGrpSpPr>
          <p:grpSpPr>
            <a:xfrm>
              <a:off x="7663876" y="1761835"/>
              <a:ext cx="3683653" cy="2053754"/>
              <a:chOff x="7331764" y="1656805"/>
              <a:chExt cx="4257101" cy="2053754"/>
            </a:xfrm>
            <a:grpFill/>
          </p:grpSpPr>
          <p:sp>
            <p:nvSpPr>
              <p:cNvPr id="32" name="Rectangle 29"/>
              <p:cNvSpPr/>
              <p:nvPr/>
            </p:nvSpPr>
            <p:spPr>
              <a:xfrm>
                <a:off x="7331764" y="1726432"/>
                <a:ext cx="4257101" cy="1984127"/>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bg1">
                      <a:lumMod val="50000"/>
                    </a:schemeClr>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33" name="Rectangle 33"/>
              <p:cNvSpPr/>
              <p:nvPr/>
            </p:nvSpPr>
            <p:spPr>
              <a:xfrm>
                <a:off x="7331764" y="1656805"/>
                <a:ext cx="4091703" cy="41026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Giao diện người dùng</a:t>
                </a:r>
                <a:endPar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sp>
          <p:nvSpPr>
            <p:cNvPr id="31" name="Rectangle 34"/>
            <p:cNvSpPr/>
            <p:nvPr/>
          </p:nvSpPr>
          <p:spPr>
            <a:xfrm>
              <a:off x="7784189" y="2226284"/>
              <a:ext cx="3420316" cy="1567664"/>
            </a:xfrm>
            <a:prstGeom prst="rect">
              <a:avLst/>
            </a:prstGeom>
            <a:grpFill/>
          </p:spPr>
          <p:txBody>
            <a:bodyPr wrap="square">
              <a:noAutofit/>
            </a:bodyPr>
            <a:lstStyle/>
            <a:p>
              <a:pPr>
                <a:lnSpc>
                  <a:spcPct val="150000"/>
                </a:lnSpc>
                <a:spcBef>
                  <a:spcPct val="0"/>
                </a:spcBef>
              </a:pPr>
              <a:r>
                <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Menu chọn bản đồ:</a:t>
              </a:r>
              <a:endPar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Sau khi người dùng chọn nhân vật yêu thích của mình, hệ thống sẽ chuyển hướng người chơi đến menu chọn bản đồ ở đây người dùng có thể chọn bản đồ yêu thích của mình bằng cách nhấn phím trái hoặc phải trên bàn phím để có thể chọn bản đồ yêu thích của mình để chiến đấu, sau khi người dùng chọn xong nhấn enter để bắt đầu trò chơi.</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pic>
        <p:nvPicPr>
          <p:cNvPr id="5" name="Content Placeholder 4"/>
          <p:cNvPicPr>
            <a:picLocks noChangeAspect="1"/>
          </p:cNvPicPr>
          <p:nvPr>
            <p:ph idx="1"/>
          </p:nvPr>
        </p:nvPicPr>
        <p:blipFill>
          <a:blip r:embed="rId1"/>
          <a:stretch>
            <a:fillRect/>
          </a:stretch>
        </p:blipFill>
        <p:spPr>
          <a:xfrm>
            <a:off x="231775" y="1325880"/>
            <a:ext cx="8731885" cy="53936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p>
            <a:endParaRPr lang="en-US">
              <a:latin typeface="Times New Roman" panose="02020603050405020304" charset="0"/>
              <a:cs typeface="Times New Roman" panose="02020603050405020304" charset="0"/>
            </a:endParaRPr>
          </a:p>
        </p:txBody>
      </p:sp>
      <p:grpSp>
        <p:nvGrpSpPr>
          <p:cNvPr id="15" name="组合 14"/>
          <p:cNvGrpSpPr/>
          <p:nvPr/>
        </p:nvGrpSpPr>
        <p:grpSpPr>
          <a:xfrm>
            <a:off x="-635" y="91438"/>
            <a:ext cx="13236047" cy="7026665"/>
            <a:chOff x="0" y="-2"/>
            <a:chExt cx="13236047"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3408045" y="331468"/>
                <a:ext cx="5197475" cy="758825"/>
              </a:xfrm>
              <a:prstGeom prst="rect">
                <a:avLst/>
              </a:prstGeom>
            </p:spPr>
            <p:txBody>
              <a:bodyPr wrap="square">
                <a:normAutofit fontScale="60000"/>
                <a:scene3d>
                  <a:camera prst="orthographicFront"/>
                  <a:lightRig rig="threePt" dir="t"/>
                </a:scene3d>
                <a:sp3d contourW="12700"/>
              </a:bodyPr>
              <a:lstStyle/>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XÂY DỰNG PHẦN MỀM GAME ĐỐI KHÁNG - STREET FIGHTER</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grpSp>
        <p:nvGrpSpPr>
          <p:cNvPr id="29" name="Group 7"/>
          <p:cNvGrpSpPr/>
          <p:nvPr/>
        </p:nvGrpSpPr>
        <p:grpSpPr>
          <a:xfrm>
            <a:off x="8963660" y="1325880"/>
            <a:ext cx="3228340" cy="5483860"/>
            <a:chOff x="7663876" y="1761835"/>
            <a:chExt cx="3683653" cy="2053754"/>
          </a:xfrm>
          <a:solidFill>
            <a:srgbClr val="2A63B0"/>
          </a:solidFill>
        </p:grpSpPr>
        <p:grpSp>
          <p:nvGrpSpPr>
            <p:cNvPr id="30" name="Group 35"/>
            <p:cNvGrpSpPr/>
            <p:nvPr/>
          </p:nvGrpSpPr>
          <p:grpSpPr>
            <a:xfrm>
              <a:off x="7663876" y="1761835"/>
              <a:ext cx="3683653" cy="2053754"/>
              <a:chOff x="7331764" y="1656805"/>
              <a:chExt cx="4257101" cy="2053754"/>
            </a:xfrm>
            <a:grpFill/>
          </p:grpSpPr>
          <p:sp>
            <p:nvSpPr>
              <p:cNvPr id="32" name="Rectangle 29"/>
              <p:cNvSpPr/>
              <p:nvPr/>
            </p:nvSpPr>
            <p:spPr>
              <a:xfrm>
                <a:off x="7331764" y="1726432"/>
                <a:ext cx="4257101" cy="1984127"/>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bg1">
                      <a:lumMod val="50000"/>
                    </a:schemeClr>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33" name="Rectangle 33"/>
              <p:cNvSpPr/>
              <p:nvPr/>
            </p:nvSpPr>
            <p:spPr>
              <a:xfrm>
                <a:off x="7331764" y="1656805"/>
                <a:ext cx="4091703" cy="41026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Giao diện người dùng</a:t>
                </a:r>
                <a:endPar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sp>
          <p:nvSpPr>
            <p:cNvPr id="31" name="Rectangle 34"/>
            <p:cNvSpPr/>
            <p:nvPr/>
          </p:nvSpPr>
          <p:spPr>
            <a:xfrm>
              <a:off x="7784189" y="2226284"/>
              <a:ext cx="3420316" cy="1567664"/>
            </a:xfrm>
            <a:prstGeom prst="rect">
              <a:avLst/>
            </a:prstGeom>
            <a:grpFill/>
          </p:spPr>
          <p:txBody>
            <a:bodyPr wrap="square">
              <a:noAutofit/>
            </a:bodyPr>
            <a:lstStyle/>
            <a:p>
              <a:pPr>
                <a:lnSpc>
                  <a:spcPct val="150000"/>
                </a:lnSpc>
                <a:spcBef>
                  <a:spcPct val="0"/>
                </a:spcBef>
              </a:pPr>
              <a:r>
                <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Giao diện màn chơi:</a:t>
              </a:r>
              <a:endParaRPr lang="en-US" altLang="zh-CN" sz="1300" b="1">
                <a:solidFill>
                  <a:schemeClr val="tx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Sau khi người dùng chọn bản đồ yêu thích của mình, hệ thống sẽ</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a:lnSpc>
                  <a:spcPct val="150000"/>
                </a:lnSpc>
                <a:spcBef>
                  <a:spcPct val="0"/>
                </a:spcBef>
              </a:pPr>
              <a:r>
                <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chuyển hướng người chơi đến màn chơi ở đây người dùng có nhiệm vụ chiến đấu hết sức mình để tiêu diệt đối thủ và giành chiến thắng cho bản thân.</a:t>
              </a:r>
              <a:endParaRPr lang="en-US" altLang="zh-CN" sz="13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pic>
        <p:nvPicPr>
          <p:cNvPr id="4" name="Content Placeholder 3"/>
          <p:cNvPicPr>
            <a:picLocks noChangeAspect="1"/>
          </p:cNvPicPr>
          <p:nvPr>
            <p:ph idx="1"/>
          </p:nvPr>
        </p:nvPicPr>
        <p:blipFill>
          <a:blip r:embed="rId1"/>
          <a:stretch>
            <a:fillRect/>
          </a:stretch>
        </p:blipFill>
        <p:spPr>
          <a:xfrm>
            <a:off x="232410" y="1325245"/>
            <a:ext cx="8731885" cy="53936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
            <a:ext cx="12192000" cy="6857998"/>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Calibri" panose="020F0502020204030204"/>
              <a:ea typeface="SimSun" panose="02010600030101010101" pitchFamily="2" charset="-122"/>
              <a:cs typeface="+mn-cs"/>
            </a:endParaRPr>
          </a:p>
        </p:txBody>
      </p:sp>
      <p:sp>
        <p:nvSpPr>
          <p:cNvPr id="8" name="矩形 7"/>
          <p:cNvSpPr/>
          <p:nvPr/>
        </p:nvSpPr>
        <p:spPr>
          <a:xfrm>
            <a:off x="323656" y="1364682"/>
            <a:ext cx="11544690" cy="409167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Calibri" panose="020F0502020204030204"/>
              <a:ea typeface="SimSun" panose="02010600030101010101" pitchFamily="2" charset="-122"/>
              <a:cs typeface="+mn-cs"/>
            </a:endParaRPr>
          </a:p>
        </p:txBody>
      </p:sp>
      <p:sp>
        <p:nvSpPr>
          <p:cNvPr id="9" name="文本框 8"/>
          <p:cNvSpPr txBox="1"/>
          <p:nvPr/>
        </p:nvSpPr>
        <p:spPr>
          <a:xfrm>
            <a:off x="6650355" y="1995805"/>
            <a:ext cx="5066030" cy="2866390"/>
          </a:xfrm>
          <a:prstGeom prst="rect">
            <a:avLst/>
          </a:prstGeom>
          <a:noFill/>
        </p:spPr>
        <p:txBody>
          <a:bodyPr wrap="square" rtlCol="0">
            <a:normAutofit fontScale="90000"/>
          </a:bodyPr>
          <a:lstStyle/>
          <a:p>
            <a:pPr defTabSz="914400"/>
            <a:r>
              <a:rPr kumimoji="1" lang="en-US" altLang="vi-VN" sz="5400" b="1" spc="600">
                <a:solidFill>
                  <a:srgbClr val="2A63B0"/>
                </a:solidFill>
                <a:latin typeface="Noto Sans"/>
                <a:ea typeface="Noto Sans"/>
              </a:rPr>
              <a:t>Cảm ơn mọi người đã lắng nghe</a:t>
            </a:r>
            <a:endParaRPr kumimoji="1" lang="en-US" altLang="en-US" sz="5400" b="1">
              <a:solidFill>
                <a:srgbClr val="2A63B0"/>
              </a:solidFill>
              <a:latin typeface="Noto Sans S Chinese Bold" panose="020B0800000000000000" pitchFamily="34" charset="-122"/>
              <a:ea typeface="Noto Sans S Chinese Bold" panose="020B0800000000000000" pitchFamily="34" charset="-122"/>
            </a:endParaRPr>
          </a:p>
        </p:txBody>
      </p:sp>
      <p:sp>
        <p:nvSpPr>
          <p:cNvPr id="11" name="TextBox 23"/>
          <p:cNvSpPr txBox="1"/>
          <p:nvPr/>
        </p:nvSpPr>
        <p:spPr>
          <a:xfrm>
            <a:off x="6747943" y="4134934"/>
            <a:ext cx="4765164" cy="517912"/>
          </a:xfrm>
          <a:prstGeom prst="rect">
            <a:avLst/>
          </a:prstGeom>
          <a:noFill/>
        </p:spPr>
        <p:txBody>
          <a:bodyPr wrap="square" rtlCol="0">
            <a:normAutofit/>
          </a:bodyPr>
          <a:lstStyle/>
          <a:p>
            <a:pPr>
              <a:lnSpc>
                <a:spcPct val="160000"/>
              </a:lnSpc>
            </a:pPr>
            <a:endParaRPr lang="zh-CN" altLang="en-US" sz="600" spc="300">
              <a:solidFill>
                <a:schemeClr val="bg1">
                  <a:lumMod val="50000"/>
                </a:schemeClr>
              </a:solidFill>
              <a:latin typeface="Noto Sans S Chinese Bold" panose="020B0800000000000000" pitchFamily="34" charset="-122"/>
              <a:ea typeface="Noto Sans S Chinese Bold" panose="020B0800000000000000" pitchFamily="34" charset="-122"/>
            </a:endParaRPr>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187207" y="233593"/>
            <a:ext cx="6899711" cy="63908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Click="0" advTm="1000">
        <p14:warp dir="in"/>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750"/>
                                        <p:tgtEl>
                                          <p:spTgt spid="12"/>
                                        </p:tgtEl>
                                      </p:cBhvr>
                                    </p:animEffect>
                                    <p:anim calcmode="lin" valueType="num">
                                      <p:cBhvr>
                                        <p:cTn id="15" dur="750" fill="hold"/>
                                        <p:tgtEl>
                                          <p:spTgt spid="12"/>
                                        </p:tgtEl>
                                        <p:attrNameLst>
                                          <p:attrName>ppt_x</p:attrName>
                                        </p:attrNameLst>
                                      </p:cBhvr>
                                      <p:tavLst>
                                        <p:tav tm="0">
                                          <p:val>
                                            <p:strVal val="#ppt_x"/>
                                          </p:val>
                                        </p:tav>
                                        <p:tav tm="100000">
                                          <p:val>
                                            <p:strVal val="#ppt_x"/>
                                          </p:val>
                                        </p:tav>
                                      </p:tavLst>
                                    </p:anim>
                                    <p:anim calcmode="lin" valueType="num">
                                      <p:cBhvr>
                                        <p:cTn id="16" dur="750" fill="hold"/>
                                        <p:tgtEl>
                                          <p:spTgt spid="12"/>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anim calcmode="lin" valueType="num">
                                      <p:cBhvr>
                                        <p:cTn id="21" dur="500" fill="hold"/>
                                        <p:tgtEl>
                                          <p:spTgt spid="9"/>
                                        </p:tgtEl>
                                        <p:attrNameLst>
                                          <p:attrName>ppt_x</p:attrName>
                                        </p:attrNameLst>
                                      </p:cBhvr>
                                      <p:tavLst>
                                        <p:tav tm="0">
                                          <p:val>
                                            <p:strVal val="#ppt_x"/>
                                          </p:val>
                                        </p:tav>
                                        <p:tav tm="100000">
                                          <p:val>
                                            <p:strVal val="#ppt_x"/>
                                          </p:val>
                                        </p:tav>
                                      </p:tavLst>
                                    </p:anim>
                                    <p:anim calcmode="lin" valueType="num">
                                      <p:cBhvr>
                                        <p:cTn id="22" dur="500" fill="hold"/>
                                        <p:tgtEl>
                                          <p:spTgt spid="9"/>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22" presetClass="entr" presetSubtype="8" fill="hold" grpId="0" nodeType="afterEffect">
                                  <p:stCondLst>
                                    <p:cond delay="17"/>
                                  </p:stCondLst>
                                  <p:iterate type="lt">
                                    <p:tmPct val="30000"/>
                                  </p:iterate>
                                  <p:childTnLst>
                                    <p:set>
                                      <p:cBhvr>
                                        <p:cTn id="25" dur="1" fill="hold">
                                          <p:stCondLst>
                                            <p:cond delay="0"/>
                                          </p:stCondLst>
                                        </p:cTn>
                                        <p:tgtEl>
                                          <p:spTgt spid="11"/>
                                        </p:tgtEl>
                                        <p:attrNameLst>
                                          <p:attrName>style.visibility</p:attrName>
                                        </p:attrNameLst>
                                      </p:cBhvr>
                                      <p:to>
                                        <p:strVal val="visible"/>
                                      </p:to>
                                    </p:set>
                                    <p:animEffect transition="in" filter="wipe(left)">
                                      <p:cBhvr>
                                        <p:cTn id="26" dur="1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a:solidFill>
            <a:srgbClr val="2A63B0"/>
          </a:solidFill>
        </p:grpSpPr>
        <p:sp>
          <p:nvSpPr>
            <p:cNvPr id="17" name="矩形 16"/>
            <p:cNvSpPr/>
            <p:nvPr/>
          </p:nvSpPr>
          <p:spPr>
            <a:xfrm>
              <a:off x="0" y="0"/>
              <a:ext cx="12192000" cy="68580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0" name="矩形 9"/>
            <p:cNvSpPr/>
            <p:nvPr/>
          </p:nvSpPr>
          <p:spPr>
            <a:xfrm>
              <a:off x="0" y="1"/>
              <a:ext cx="12192000" cy="5943599"/>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grpSp>
      <p:grpSp>
        <p:nvGrpSpPr>
          <p:cNvPr id="6" name="组合 5"/>
          <p:cNvGrpSpPr/>
          <p:nvPr/>
        </p:nvGrpSpPr>
        <p:grpSpPr>
          <a:xfrm flipH="1">
            <a:off x="476540" y="2009514"/>
            <a:ext cx="11238919" cy="2780916"/>
            <a:chOff x="487843" y="2038221"/>
            <a:chExt cx="11241521" cy="2781561"/>
          </a:xfrm>
        </p:grpSpPr>
        <p:sp>
          <p:nvSpPr>
            <p:cNvPr id="12" name="矩形 11"/>
            <p:cNvSpPr/>
            <p:nvPr>
              <p:custDataLst>
                <p:tags r:id="rId1"/>
              </p:custDataLst>
            </p:nvPr>
          </p:nvSpPr>
          <p:spPr>
            <a:xfrm>
              <a:off x="487843" y="2038221"/>
              <a:ext cx="11241521" cy="2781561"/>
            </a:xfrm>
            <a:prstGeom prst="rect">
              <a:avLst/>
            </a:prstGeom>
            <a:solidFill>
              <a:schemeClr val="bg1"/>
            </a:solidFill>
            <a:ln w="12700" cap="flat" cmpd="sng" algn="ctr">
              <a:noFill/>
              <a:prstDash val="solid"/>
              <a:miter lim="800000"/>
            </a:ln>
            <a:effectLst/>
          </p:spPr>
          <p:txBody>
            <a:bodyPr lIns="341603" rIns="948895" anchor="ctr"/>
            <a:lstStyle/>
            <a:p>
              <a:pPr>
                <a:lnSpc>
                  <a:spcPct val="130000"/>
                </a:lnSpc>
                <a:defRPr/>
              </a:pPr>
              <a:endParaRPr lang="zh-CN" altLang="en-US" sz="1475" kern="0">
                <a:solidFill>
                  <a:prstClr val="black">
                    <a:lumMod val="50000"/>
                    <a:lumOff val="50000"/>
                  </a:prstClr>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7" name="文本框 6"/>
            <p:cNvSpPr txBox="1"/>
            <p:nvPr/>
          </p:nvSpPr>
          <p:spPr>
            <a:xfrm>
              <a:off x="795144" y="2967336"/>
              <a:ext cx="4573057" cy="731690"/>
            </a:xfrm>
            <a:prstGeom prst="rect">
              <a:avLst/>
            </a:prstGeom>
            <a:noFill/>
            <a:effectLst/>
          </p:spPr>
          <p:txBody>
            <a:bodyPr vert="horz" wrap="square" rtlCol="0">
              <a:normAutofit fontScale="80000"/>
            </a:bodyPr>
            <a:lstStyle/>
            <a:p>
              <a:pPr algn="dist"/>
              <a:r>
                <a:rPr lang="en-US" altLang="vi-VN" sz="4200" b="1" spc="300">
                  <a:solidFill>
                    <a:srgbClr val="2A63B0"/>
                  </a:solidFill>
                  <a:latin typeface="Noto Sans"/>
                  <a:ea typeface="Noto Sans"/>
                  <a:sym typeface="字魂35号-经典雅黑" panose="00000500000000000000" pitchFamily="2" charset="-122"/>
                </a:rPr>
                <a:t>LUẬT CHƠI</a:t>
              </a:r>
              <a:endParaRPr lang="en-US" altLang="vi-VN" sz="4200" b="1" spc="300">
                <a:solidFill>
                  <a:srgbClr val="2A63B0"/>
                </a:solidFill>
                <a:latin typeface="Noto Sans"/>
                <a:ea typeface="Noto Sans"/>
                <a:sym typeface="字魂35号-经典雅黑" panose="00000500000000000000" pitchFamily="2" charset="-122"/>
              </a:endParaRPr>
            </a:p>
          </p:txBody>
        </p:sp>
      </p:gr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576233" y="1120088"/>
            <a:ext cx="4792062" cy="4438618"/>
          </a:xfrm>
          <a:prstGeom prst="rect">
            <a:avLst/>
          </a:prstGeom>
        </p:spPr>
      </p:pic>
      <p:sp>
        <p:nvSpPr>
          <p:cNvPr id="15" name="椭圆 14"/>
          <p:cNvSpPr/>
          <p:nvPr/>
        </p:nvSpPr>
        <p:spPr>
          <a:xfrm>
            <a:off x="1075955" y="2678862"/>
            <a:ext cx="1500278" cy="1500276"/>
          </a:xfrm>
          <a:prstGeom prst="ellipse">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vi-VN" altLang="vi-VN" sz="3600" b="1">
                <a:solidFill>
                  <a:schemeClr val="bg1"/>
                </a:solidFill>
                <a:latin typeface="Noto Sans"/>
                <a:ea typeface="Noto Sans"/>
                <a:sym typeface="字魂35号-经典雅黑" panose="00000500000000000000" pitchFamily="2" charset="-122"/>
              </a:rPr>
              <a:t>01</a:t>
            </a:r>
            <a:endParaRPr lang="zh-CN" altLang="en-US" sz="3600" b="1">
              <a:solidFill>
                <a:schemeClr val="bg1"/>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750"/>
                                        <p:tgtEl>
                                          <p:spTgt spid="14"/>
                                        </p:tgtEl>
                                      </p:cBhvr>
                                    </p:animEffect>
                                    <p:anim calcmode="lin" valueType="num">
                                      <p:cBhvr>
                                        <p:cTn id="12" dur="750" fill="hold"/>
                                        <p:tgtEl>
                                          <p:spTgt spid="14"/>
                                        </p:tgtEl>
                                        <p:attrNameLst>
                                          <p:attrName>ppt_x</p:attrName>
                                        </p:attrNameLst>
                                      </p:cBhvr>
                                      <p:tavLst>
                                        <p:tav tm="0">
                                          <p:val>
                                            <p:strVal val="#ppt_x"/>
                                          </p:val>
                                        </p:tav>
                                        <p:tav tm="100000">
                                          <p:val>
                                            <p:strVal val="#ppt_x"/>
                                          </p:val>
                                        </p:tav>
                                      </p:tavLst>
                                    </p:anim>
                                    <p:anim calcmode="lin" valueType="num">
                                      <p:cBhvr>
                                        <p:cTn id="13" dur="750" fill="hold"/>
                                        <p:tgtEl>
                                          <p:spTgt spid="14"/>
                                        </p:tgtEl>
                                        <p:attrNameLst>
                                          <p:attrName>ppt_y</p:attrName>
                                        </p:attrNameLst>
                                      </p:cBhvr>
                                      <p:tavLst>
                                        <p:tav tm="0">
                                          <p:val>
                                            <p:strVal val="#ppt_y+.1"/>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0-#ppt_w/2"/>
                                          </p:val>
                                        </p:tav>
                                        <p:tav tm="100000">
                                          <p:val>
                                            <p:strVal val="#ppt_x"/>
                                          </p:val>
                                        </p:tav>
                                      </p:tavLst>
                                    </p:anim>
                                    <p:anim calcmode="lin" valueType="num">
                                      <p:cBhvr additive="base">
                                        <p:cTn id="17" dur="125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1" presetClass="entr" presetSubtype="1"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heel(1)">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 name="组合 14"/>
          <p:cNvGrpSpPr/>
          <p:nvPr/>
        </p:nvGrpSpPr>
        <p:grpSpPr>
          <a:xfrm>
            <a:off x="-140082" y="-2"/>
            <a:ext cx="13376129" cy="7026665"/>
            <a:chOff x="-140082" y="-2"/>
            <a:chExt cx="13376129"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4272731" y="331186"/>
                <a:ext cx="3646538" cy="579120"/>
              </a:xfrm>
              <a:prstGeom prst="rect">
                <a:avLst/>
              </a:prstGeom>
            </p:spPr>
            <p:txBody>
              <a:bodyPr wrap="square">
                <a:normAutofit/>
                <a:scene3d>
                  <a:camera prst="orthographicFront"/>
                  <a:lightRig rig="threePt" dir="t"/>
                </a:scene3d>
                <a:sp3d contourW="12700"/>
              </a:bodyPr>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LUẬT CHƠI</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140082" y="1233803"/>
              <a:ext cx="3493770" cy="5394325"/>
            </a:xfrm>
            <a:prstGeom prst="rect">
              <a:avLst/>
            </a:prstGeom>
          </p:spPr>
        </p:pic>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32" name="Rectangle 29"/>
          <p:cNvSpPr/>
          <p:nvPr/>
        </p:nvSpPr>
        <p:spPr>
          <a:xfrm>
            <a:off x="3601720" y="1233170"/>
            <a:ext cx="8357235" cy="2196465"/>
          </a:xfrm>
          <a:prstGeom prst="rect">
            <a:avLst/>
          </a:prstGeom>
        </p:spPr>
        <p:style>
          <a:lnRef idx="0">
            <a:srgbClr val="FFFFFF"/>
          </a:lnRef>
          <a:fillRef idx="1">
            <a:schemeClr val="accent1"/>
          </a:fillRef>
          <a:effectRef idx="0">
            <a:srgbClr val="FFFFFF"/>
          </a:effectRef>
          <a:fontRef idx="minor">
            <a:schemeClr val="lt1"/>
          </a:fontRef>
        </p:style>
        <p:txBody>
          <a:bodyPr rtlCol="0" anchor="ctr"/>
          <a:p>
            <a:pPr indent="0" algn="l" fontAlgn="auto">
              <a:spcBef>
                <a:spcPts val="600"/>
              </a:spcBef>
              <a:spcAft>
                <a:spcPts val="600"/>
              </a:spcAft>
            </a:pPr>
            <a:r>
              <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1. Chế độ chơi</a:t>
            </a:r>
            <a:endPar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indent="0" algn="just" fontAlgn="auto">
              <a:spcBef>
                <a:spcPts val="600"/>
              </a:spcBef>
              <a:spcAft>
                <a:spcPts val="600"/>
              </a:spcAft>
            </a:pPr>
            <a:r>
              <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Game có 2 chế độ chơi:</a:t>
            </a:r>
            <a:endPar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indent="0" algn="just" fontAlgn="auto">
              <a:spcBef>
                <a:spcPts val="600"/>
              </a:spcBef>
              <a:spcAft>
                <a:spcPts val="600"/>
              </a:spcAft>
            </a:pPr>
            <a:r>
              <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Chơi đơn: chơi với máy</a:t>
            </a:r>
            <a:endPar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indent="0" algn="just" fontAlgn="auto">
              <a:spcBef>
                <a:spcPts val="600"/>
              </a:spcBef>
              <a:spcAft>
                <a:spcPts val="600"/>
              </a:spcAft>
            </a:pPr>
            <a:r>
              <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Chơi đôi: người với người</a:t>
            </a:r>
            <a:endPar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40082" y="-2"/>
            <a:ext cx="13376129" cy="7026665"/>
            <a:chOff x="-140082" y="-2"/>
            <a:chExt cx="13376129"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4272731" y="331186"/>
                <a:ext cx="3646538" cy="579120"/>
              </a:xfrm>
              <a:prstGeom prst="rect">
                <a:avLst/>
              </a:prstGeom>
            </p:spPr>
            <p:txBody>
              <a:bodyPr wrap="square">
                <a:normAutofit/>
                <a:scene3d>
                  <a:camera prst="orthographicFront"/>
                  <a:lightRig rig="threePt" dir="t"/>
                </a:scene3d>
                <a:sp3d contourW="12700"/>
              </a:bodyPr>
              <a:lstStyle/>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LUẬT CHƠI</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140082" y="1233803"/>
              <a:ext cx="3493770" cy="5394325"/>
            </a:xfrm>
            <a:prstGeom prst="rect">
              <a:avLst/>
            </a:prstGeom>
          </p:spPr>
        </p:pic>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32" name="Rectangle 29"/>
          <p:cNvSpPr/>
          <p:nvPr/>
        </p:nvSpPr>
        <p:spPr>
          <a:xfrm>
            <a:off x="3601720" y="1233170"/>
            <a:ext cx="8357235" cy="4516755"/>
          </a:xfrm>
          <a:prstGeom prst="rect">
            <a:avLst/>
          </a:prstGeom>
        </p:spPr>
        <p:style>
          <a:lnRef idx="0">
            <a:srgbClr val="FFFFFF"/>
          </a:lnRef>
          <a:fillRef idx="1">
            <a:schemeClr val="accent1"/>
          </a:fillRef>
          <a:effectRef idx="0">
            <a:srgbClr val="FFFFFF"/>
          </a:effectRef>
          <a:fontRef idx="minor">
            <a:schemeClr val="lt1"/>
          </a:fontRef>
        </p:style>
        <p:txBody>
          <a:bodyPr rtlCol="0" anchor="ctr"/>
          <a:lstStyle/>
          <a:p>
            <a:pPr indent="0" algn="l" fontAlgn="auto">
              <a:spcBef>
                <a:spcPts val="600"/>
              </a:spcBef>
              <a:spcAft>
                <a:spcPts val="600"/>
              </a:spcAft>
            </a:pPr>
            <a:r>
              <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2. Mục tiêu</a:t>
            </a:r>
            <a:endPar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indent="0" algn="l" fontAlgn="auto">
              <a:spcBef>
                <a:spcPts val="600"/>
              </a:spcBef>
              <a:spcAft>
                <a:spcPts val="600"/>
              </a:spcAft>
            </a:pPr>
            <a:endPar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indent="0" algn="just" fontAlgn="auto">
              <a:spcBef>
                <a:spcPts val="600"/>
              </a:spcBef>
              <a:spcAft>
                <a:spcPts val="600"/>
              </a:spcAft>
            </a:pPr>
            <a:r>
              <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Mục tiêu của trò chơi là tiêu diệt kẻ thù bằng cách tấn công kẻ thù đến hết thanh máu</a:t>
            </a:r>
            <a:endPar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indent="0" algn="just" fontAlgn="auto">
              <a:spcBef>
                <a:spcPts val="600"/>
              </a:spcBef>
              <a:spcAft>
                <a:spcPts val="600"/>
              </a:spcAft>
            </a:pPr>
            <a:r>
              <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hoặc có số máu nhiều hơn số máu của mục tiêu trước khi kết thúc thời gian sẽ được tính</a:t>
            </a:r>
            <a:endPar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indent="0" algn="just" fontAlgn="auto">
              <a:spcBef>
                <a:spcPts val="600"/>
              </a:spcBef>
              <a:spcAft>
                <a:spcPts val="600"/>
              </a:spcAft>
            </a:pPr>
            <a:r>
              <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là chiến thắng</a:t>
            </a:r>
            <a:endPar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indent="0" algn="just" fontAlgn="auto">
              <a:spcBef>
                <a:spcPts val="600"/>
              </a:spcBef>
              <a:spcAft>
                <a:spcPts val="600"/>
              </a:spcAft>
            </a:pPr>
            <a:br>
              <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br>
            <a:r>
              <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Trường hợp cả 2 nhân vật đều có cùng số máu khi thời gian kết thúc thì kết quả là hòa</a:t>
            </a:r>
            <a:endPar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indent="0" algn="just" fontAlgn="auto">
              <a:spcBef>
                <a:spcPts val="600"/>
              </a:spcBef>
              <a:spcAft>
                <a:spcPts val="600"/>
              </a:spcAft>
            </a:pPr>
            <a:endPar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indent="0" algn="just" fontAlgn="auto">
              <a:spcBef>
                <a:spcPts val="600"/>
              </a:spcBef>
              <a:spcAft>
                <a:spcPts val="600"/>
              </a:spcAft>
            </a:pPr>
            <a:r>
              <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Bo3: nhân vật nào thắng 2 trận liên tiếp sẽ được tính là chiến thắng</a:t>
            </a:r>
            <a:endPar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indent="0" algn="just" fontAlgn="auto">
              <a:spcBef>
                <a:spcPts val="600"/>
              </a:spcBef>
              <a:spcAft>
                <a:spcPts val="600"/>
              </a:spcAft>
            </a:pPr>
            <a:endParaRPr lang="en-US" altLang="en-GB">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41987" y="2538"/>
            <a:ext cx="13376129" cy="7026665"/>
            <a:chOff x="-140082" y="-2"/>
            <a:chExt cx="13376129"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4272731" y="331186"/>
                <a:ext cx="3646538" cy="579120"/>
              </a:xfrm>
              <a:prstGeom prst="rect">
                <a:avLst/>
              </a:prstGeom>
            </p:spPr>
            <p:txBody>
              <a:bodyPr wrap="square">
                <a:normAutofit/>
                <a:scene3d>
                  <a:camera prst="orthographicFront"/>
                  <a:lightRig rig="threePt" dir="t"/>
                </a:scene3d>
                <a:sp3d contourW="12700"/>
              </a:bodyPr>
              <a:lstStyle/>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LUẬT CHƠI</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140082" y="1233803"/>
              <a:ext cx="3493770" cy="5394325"/>
            </a:xfrm>
            <a:prstGeom prst="rect">
              <a:avLst/>
            </a:prstGeom>
          </p:spPr>
        </p:pic>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32" name="Rectangle 29"/>
          <p:cNvSpPr/>
          <p:nvPr/>
        </p:nvSpPr>
        <p:spPr>
          <a:xfrm>
            <a:off x="3426460" y="1148080"/>
            <a:ext cx="8357235" cy="778510"/>
          </a:xfrm>
          <a:prstGeom prst="rect">
            <a:avLst/>
          </a:prstGeom>
        </p:spPr>
        <p:style>
          <a:lnRef idx="0">
            <a:srgbClr val="FFFFFF"/>
          </a:lnRef>
          <a:fillRef idx="1">
            <a:schemeClr val="accent1"/>
          </a:fillRef>
          <a:effectRef idx="0">
            <a:srgbClr val="FFFFFF"/>
          </a:effectRef>
          <a:fontRef idx="minor">
            <a:schemeClr val="lt1"/>
          </a:fontRef>
        </p:style>
        <p:txBody>
          <a:bodyPr rtlCol="0" anchor="ctr"/>
          <a:lstStyle/>
          <a:p>
            <a:pPr indent="0" algn="l" fontAlgn="auto">
              <a:spcBef>
                <a:spcPts val="600"/>
              </a:spcBef>
              <a:spcAft>
                <a:spcPts val="600"/>
              </a:spcAft>
            </a:pPr>
            <a:r>
              <a:rPr lang="en-US" altLang="en-GB" sz="20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3. Điều khiển nhân vật</a:t>
            </a:r>
            <a:endParaRPr lang="en-US" altLang="en-GB" sz="20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indent="0" algn="just" fontAlgn="auto">
              <a:spcBef>
                <a:spcPts val="600"/>
              </a:spcBef>
              <a:spcAft>
                <a:spcPts val="600"/>
              </a:spcAft>
            </a:pPr>
            <a:endParaRPr lang="en-US" altLang="en-GB" sz="20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aphicFrame>
        <p:nvGraphicFramePr>
          <p:cNvPr id="4" name="Table 3"/>
          <p:cNvGraphicFramePr/>
          <p:nvPr/>
        </p:nvGraphicFramePr>
        <p:xfrm>
          <a:off x="3426460" y="1657985"/>
          <a:ext cx="8532495" cy="1143000"/>
        </p:xfrm>
        <a:graphic>
          <a:graphicData uri="http://schemas.openxmlformats.org/drawingml/2006/table">
            <a:tbl>
              <a:tblPr firstRow="1" bandRow="1">
                <a:tableStyleId>{5C22544A-7EE6-4342-B048-85BDC9FD1C3A}</a:tableStyleId>
              </a:tblPr>
              <a:tblGrid>
                <a:gridCol w="2844165"/>
                <a:gridCol w="2844165"/>
                <a:gridCol w="2844165"/>
              </a:tblGrid>
              <a:tr h="381000">
                <a:tc>
                  <a:txBody>
                    <a:bodyPr/>
                    <a:p>
                      <a:pPr>
                        <a:buNone/>
                      </a:pPr>
                      <a:endParaRPr lang="en-US">
                        <a:latin typeface="Times New Roman" panose="02020603050405020304" charset="0"/>
                        <a:cs typeface="Times New Roman" panose="02020603050405020304" charset="0"/>
                      </a:endParaRPr>
                    </a:p>
                  </a:txBody>
                  <a:tcPr/>
                </a:tc>
                <a:tc>
                  <a:txBody>
                    <a:bodyPr/>
                    <a:p>
                      <a:pPr>
                        <a:buNone/>
                      </a:pPr>
                      <a:r>
                        <a:rPr lang="en-US">
                          <a:latin typeface="Times New Roman" panose="02020603050405020304" charset="0"/>
                          <a:cs typeface="Times New Roman" panose="02020603050405020304" charset="0"/>
                        </a:rPr>
                        <a:t>Di chuyển</a:t>
                      </a:r>
                      <a:endParaRPr lang="en-US">
                        <a:latin typeface="Times New Roman" panose="02020603050405020304" charset="0"/>
                        <a:cs typeface="Times New Roman" panose="02020603050405020304" charset="0"/>
                      </a:endParaRPr>
                    </a:p>
                  </a:txBody>
                  <a:tcPr/>
                </a:tc>
                <a:tc>
                  <a:txBody>
                    <a:bodyPr/>
                    <a:p>
                      <a:pPr>
                        <a:buNone/>
                      </a:pPr>
                      <a:r>
                        <a:rPr lang="en-US">
                          <a:latin typeface="Times New Roman" panose="02020603050405020304" charset="0"/>
                          <a:cs typeface="Times New Roman" panose="02020603050405020304" charset="0"/>
                        </a:rPr>
                        <a:t>Tấn công</a:t>
                      </a:r>
                      <a:endParaRPr lang="en-US">
                        <a:latin typeface="Times New Roman" panose="02020603050405020304" charset="0"/>
                        <a:cs typeface="Times New Roman" panose="02020603050405020304" charset="0"/>
                      </a:endParaRPr>
                    </a:p>
                  </a:txBody>
                  <a:tcPr/>
                </a:tc>
              </a:tr>
              <a:tr h="381000">
                <a:tc>
                  <a:txBody>
                    <a:bodyPr/>
                    <a:p>
                      <a:pPr>
                        <a:buNone/>
                      </a:pPr>
                      <a:r>
                        <a:rPr lang="en-US">
                          <a:latin typeface="Times New Roman" panose="02020603050405020304" charset="0"/>
                          <a:cs typeface="Times New Roman" panose="02020603050405020304" charset="0"/>
                        </a:rPr>
                        <a:t>Chơi đơn</a:t>
                      </a:r>
                      <a:endParaRPr lang="en-US">
                        <a:latin typeface="Times New Roman" panose="02020603050405020304" charset="0"/>
                        <a:cs typeface="Times New Roman" panose="02020603050405020304" charset="0"/>
                      </a:endParaRPr>
                    </a:p>
                  </a:txBody>
                  <a:tcPr/>
                </a:tc>
                <a:tc>
                  <a:txBody>
                    <a:bodyPr/>
                    <a:p>
                      <a:pPr>
                        <a:buNone/>
                      </a:pPr>
                      <a:r>
                        <a:rPr lang="en-US">
                          <a:latin typeface="Times New Roman" panose="02020603050405020304" charset="0"/>
                          <a:cs typeface="Times New Roman" panose="02020603050405020304" charset="0"/>
                        </a:rPr>
                        <a:t>- A: sang trái</a:t>
                      </a:r>
                      <a:endParaRPr lang="en-US">
                        <a:latin typeface="Times New Roman" panose="02020603050405020304" charset="0"/>
                        <a:cs typeface="Times New Roman" panose="02020603050405020304" charset="0"/>
                      </a:endParaRPr>
                    </a:p>
                    <a:p>
                      <a:pPr>
                        <a:buNone/>
                      </a:pPr>
                      <a:r>
                        <a:rPr lang="en-US">
                          <a:latin typeface="Times New Roman" panose="02020603050405020304" charset="0"/>
                          <a:cs typeface="Times New Roman" panose="02020603050405020304" charset="0"/>
                        </a:rPr>
                        <a:t>- D: sang phải</a:t>
                      </a:r>
                      <a:endParaRPr lang="en-US">
                        <a:latin typeface="Times New Roman" panose="02020603050405020304" charset="0"/>
                        <a:cs typeface="Times New Roman" panose="02020603050405020304" charset="0"/>
                      </a:endParaRPr>
                    </a:p>
                    <a:p>
                      <a:pPr>
                        <a:buNone/>
                      </a:pPr>
                      <a:r>
                        <a:rPr lang="en-US">
                          <a:latin typeface="Times New Roman" panose="02020603050405020304" charset="0"/>
                          <a:cs typeface="Times New Roman" panose="02020603050405020304" charset="0"/>
                        </a:rPr>
                        <a:t>- W: nhảy lên trên</a:t>
                      </a:r>
                      <a:endParaRPr lang="en-US">
                        <a:latin typeface="Times New Roman" panose="02020603050405020304" charset="0"/>
                        <a:cs typeface="Times New Roman" panose="02020603050405020304" charset="0"/>
                      </a:endParaRPr>
                    </a:p>
                  </a:txBody>
                  <a:tcPr/>
                </a:tc>
                <a:tc>
                  <a:txBody>
                    <a:bodyPr/>
                    <a:p>
                      <a:pPr>
                        <a:buNone/>
                      </a:pPr>
                      <a:r>
                        <a:rPr lang="en-US">
                          <a:latin typeface="Times New Roman" panose="02020603050405020304" charset="0"/>
                          <a:cs typeface="Times New Roman" panose="02020603050405020304" charset="0"/>
                        </a:rPr>
                        <a:t>- R: tấn công loại 1</a:t>
                      </a:r>
                      <a:endParaRPr lang="en-US">
                        <a:latin typeface="Times New Roman" panose="02020603050405020304" charset="0"/>
                        <a:cs typeface="Times New Roman" panose="02020603050405020304" charset="0"/>
                      </a:endParaRPr>
                    </a:p>
                    <a:p>
                      <a:pPr>
                        <a:buNone/>
                      </a:pPr>
                      <a:r>
                        <a:rPr lang="en-US">
                          <a:latin typeface="Times New Roman" panose="02020603050405020304" charset="0"/>
                          <a:cs typeface="Times New Roman" panose="02020603050405020304" charset="0"/>
                        </a:rPr>
                        <a:t>- T: tấn công loại 2</a:t>
                      </a:r>
                      <a:endParaRPr lang="en-US">
                        <a:latin typeface="Times New Roman" panose="02020603050405020304" charset="0"/>
                        <a:cs typeface="Times New Roman" panose="02020603050405020304" charset="0"/>
                      </a:endParaRPr>
                    </a:p>
                  </a:txBody>
                  <a:tcPr/>
                </a:tc>
              </a:tr>
              <a:tr h="381000">
                <a:tc>
                  <a:txBody>
                    <a:bodyPr/>
                    <a:p>
                      <a:pPr>
                        <a:buNone/>
                      </a:pPr>
                      <a:r>
                        <a:rPr lang="en-US">
                          <a:latin typeface="Times New Roman" panose="02020603050405020304" charset="0"/>
                          <a:cs typeface="Times New Roman" panose="02020603050405020304" charset="0"/>
                        </a:rPr>
                        <a:t>Chơi đôi</a:t>
                      </a:r>
                      <a:endParaRPr lang="en-US">
                        <a:latin typeface="Times New Roman" panose="02020603050405020304" charset="0"/>
                        <a:cs typeface="Times New Roman" panose="02020603050405020304" charset="0"/>
                      </a:endParaRPr>
                    </a:p>
                  </a:txBody>
                  <a:tcPr/>
                </a:tc>
                <a:tc>
                  <a:txBody>
                    <a:bodyPr/>
                    <a:p>
                      <a:pPr>
                        <a:buNone/>
                      </a:pPr>
                      <a:r>
                        <a:rPr lang="en-US">
                          <a:latin typeface="Times New Roman" panose="02020603050405020304" charset="0"/>
                          <a:cs typeface="Times New Roman" panose="02020603050405020304" charset="0"/>
                        </a:rPr>
                        <a:t>- Player 1: giống như chơi đơn</a:t>
                      </a:r>
                      <a:endParaRPr lang="en-US">
                        <a:latin typeface="Times New Roman" panose="02020603050405020304" charset="0"/>
                        <a:cs typeface="Times New Roman" panose="02020603050405020304" charset="0"/>
                      </a:endParaRPr>
                    </a:p>
                    <a:p>
                      <a:pPr>
                        <a:buNone/>
                      </a:pPr>
                      <a:r>
                        <a:rPr lang="en-US">
                          <a:latin typeface="Times New Roman" panose="02020603050405020304" charset="0"/>
                          <a:cs typeface="Times New Roman" panose="02020603050405020304" charset="0"/>
                        </a:rPr>
                        <a:t>- Player 2: di chuyển bằng các phím mũi tên</a:t>
                      </a:r>
                      <a:endParaRPr lang="en-US">
                        <a:latin typeface="Times New Roman" panose="02020603050405020304" charset="0"/>
                        <a:cs typeface="Times New Roman" panose="02020603050405020304" charset="0"/>
                      </a:endParaRPr>
                    </a:p>
                  </a:txBody>
                  <a:tcPr/>
                </a:tc>
                <a:tc>
                  <a:txBody>
                    <a:bodyPr/>
                    <a:p>
                      <a:pPr>
                        <a:buNone/>
                      </a:pPr>
                      <a:r>
                        <a:rPr lang="en-US">
                          <a:latin typeface="Times New Roman" panose="02020603050405020304" charset="0"/>
                          <a:cs typeface="Times New Roman" panose="02020603050405020304" charset="0"/>
                        </a:rPr>
                        <a:t>- Player 1: Tấn công như chơi đơn</a:t>
                      </a:r>
                      <a:endParaRPr lang="en-US">
                        <a:latin typeface="Times New Roman" panose="02020603050405020304" charset="0"/>
                        <a:cs typeface="Times New Roman" panose="02020603050405020304" charset="0"/>
                      </a:endParaRPr>
                    </a:p>
                    <a:p>
                      <a:pPr>
                        <a:buNone/>
                      </a:pPr>
                      <a:r>
                        <a:rPr lang="en-US">
                          <a:latin typeface="Times New Roman" panose="02020603050405020304" charset="0"/>
                          <a:cs typeface="Times New Roman" panose="02020603050405020304" charset="0"/>
                        </a:rPr>
                        <a:t>- Player 2: </a:t>
                      </a:r>
                      <a:endParaRPr lang="en-US">
                        <a:latin typeface="Times New Roman" panose="02020603050405020304" charset="0"/>
                        <a:cs typeface="Times New Roman" panose="02020603050405020304" charset="0"/>
                      </a:endParaRPr>
                    </a:p>
                    <a:p>
                      <a:pPr>
                        <a:buNone/>
                      </a:pPr>
                      <a:r>
                        <a:rPr lang="en-US">
                          <a:latin typeface="Times New Roman" panose="02020603050405020304" charset="0"/>
                          <a:cs typeface="Times New Roman" panose="02020603050405020304" charset="0"/>
                        </a:rPr>
                        <a:t>J: tấn công loại 1</a:t>
                      </a:r>
                      <a:endParaRPr lang="en-US">
                        <a:latin typeface="Times New Roman" panose="02020603050405020304" charset="0"/>
                        <a:cs typeface="Times New Roman" panose="02020603050405020304" charset="0"/>
                      </a:endParaRPr>
                    </a:p>
                    <a:p>
                      <a:pPr>
                        <a:buNone/>
                      </a:pPr>
                      <a:r>
                        <a:rPr lang="en-US">
                          <a:latin typeface="Times New Roman" panose="02020603050405020304" charset="0"/>
                          <a:cs typeface="Times New Roman" panose="02020603050405020304" charset="0"/>
                        </a:rPr>
                        <a:t>K: tấn công loại 2</a:t>
                      </a:r>
                      <a:endParaRPr lang="en-US">
                        <a:latin typeface="Times New Roman" panose="02020603050405020304" charset="0"/>
                        <a:cs typeface="Times New Roman" panose="02020603050405020304" charset="0"/>
                      </a:endParaRPr>
                    </a:p>
                  </a:txBody>
                  <a:tcPr/>
                </a:tc>
              </a:tr>
            </a:tbl>
          </a:graphicData>
        </a:graphic>
      </p:graphicFrame>
      <p:graphicFrame>
        <p:nvGraphicFramePr>
          <p:cNvPr id="6" name="Table 5"/>
          <p:cNvGraphicFramePr/>
          <p:nvPr/>
        </p:nvGraphicFramePr>
        <p:xfrm>
          <a:off x="3422015" y="1657985"/>
          <a:ext cx="5698490" cy="381000"/>
        </p:xfrm>
        <a:graphic>
          <a:graphicData uri="http://schemas.openxmlformats.org/drawingml/2006/table">
            <a:tbl>
              <a:tblPr firstRow="1" bandRow="1">
                <a:tableStyleId>{5C22544A-7EE6-4342-B048-85BDC9FD1C3A}</a:tableStyleId>
              </a:tblPr>
              <a:tblGrid>
                <a:gridCol w="2811780"/>
                <a:gridCol w="2886710"/>
              </a:tblGrid>
              <a:tr h="381000">
                <a:tc>
                  <a:txBody>
                    <a:bodyPr/>
                    <a:p>
                      <a:pPr>
                        <a:buNone/>
                      </a:pPr>
                      <a:r>
                        <a:rPr lang="en-US"/>
                        <a:t>Di chuyển</a:t>
                      </a:r>
                      <a:endParaRPr lang="en-US"/>
                    </a:p>
                  </a:txBody>
                  <a:tcPr/>
                </a:tc>
                <a:tc>
                  <a:txBody>
                    <a:bodyPr/>
                    <a:p>
                      <a:pPr>
                        <a:buNone/>
                      </a:pPr>
                      <a:r>
                        <a:rPr lang="en-US"/>
                        <a:t>Tấn công</a:t>
                      </a:r>
                      <a:endParaRPr 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 name="组合 14"/>
          <p:cNvGrpSpPr/>
          <p:nvPr/>
        </p:nvGrpSpPr>
        <p:grpSpPr>
          <a:xfrm>
            <a:off x="-141352" y="1903"/>
            <a:ext cx="13376129" cy="7026665"/>
            <a:chOff x="-140082" y="-2"/>
            <a:chExt cx="13376129"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4272731" y="331186"/>
                <a:ext cx="3646538" cy="579120"/>
              </a:xfrm>
              <a:prstGeom prst="rect">
                <a:avLst/>
              </a:prstGeom>
            </p:spPr>
            <p:txBody>
              <a:bodyPr wrap="square">
                <a:normAutofit/>
                <a:scene3d>
                  <a:camera prst="orthographicFront"/>
                  <a:lightRig rig="threePt" dir="t"/>
                </a:scene3d>
                <a:sp3d contourW="12700"/>
              </a:bodyPr>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LUẬT CHƠI</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140082" y="1233803"/>
              <a:ext cx="3493770" cy="5394325"/>
            </a:xfrm>
            <a:prstGeom prst="rect">
              <a:avLst/>
            </a:prstGeom>
          </p:spPr>
        </p:pic>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grpSp>
        <p:nvGrpSpPr>
          <p:cNvPr id="2" name="组合 14"/>
          <p:cNvGrpSpPr/>
          <p:nvPr/>
        </p:nvGrpSpPr>
        <p:grpSpPr>
          <a:xfrm>
            <a:off x="-14352" y="1362708"/>
            <a:ext cx="13376129" cy="5792860"/>
            <a:chOff x="-140082" y="1233803"/>
            <a:chExt cx="13376129" cy="5792860"/>
          </a:xfrm>
        </p:grpSpPr>
        <p:pic>
          <p:nvPicPr>
            <p:cNvPr id="9"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140082" y="1233803"/>
              <a:ext cx="3493770" cy="5394325"/>
            </a:xfrm>
            <a:prstGeom prst="rect">
              <a:avLst/>
            </a:prstGeom>
          </p:spPr>
        </p:pic>
        <p:sp>
          <p:nvSpPr>
            <p:cNvPr id="10"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32" name="Rectangle 29"/>
          <p:cNvSpPr/>
          <p:nvPr/>
        </p:nvSpPr>
        <p:spPr>
          <a:xfrm>
            <a:off x="3601720" y="1235710"/>
            <a:ext cx="8357235" cy="2698750"/>
          </a:xfrm>
          <a:prstGeom prst="rect">
            <a:avLst/>
          </a:prstGeom>
        </p:spPr>
        <p:style>
          <a:lnRef idx="0">
            <a:srgbClr val="FFFFFF"/>
          </a:lnRef>
          <a:fillRef idx="1">
            <a:schemeClr val="accent1"/>
          </a:fillRef>
          <a:effectRef idx="0">
            <a:srgbClr val="FFFFFF"/>
          </a:effectRef>
          <a:fontRef idx="minor">
            <a:schemeClr val="lt1"/>
          </a:fontRef>
        </p:style>
        <p:txBody>
          <a:bodyPr rtlCol="0" anchor="ctr"/>
          <a:p>
            <a:pPr indent="0" algn="l" fontAlgn="auto">
              <a:spcBef>
                <a:spcPts val="600"/>
              </a:spcBef>
              <a:spcAft>
                <a:spcPts val="600"/>
              </a:spcAft>
            </a:pPr>
            <a:r>
              <a:rPr lang="en-US" altLang="en-GB" sz="20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4. Trạng thái máu của nhân vật</a:t>
            </a:r>
            <a:endParaRPr lang="en-US" altLang="en-GB" sz="20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indent="0" algn="l" fontAlgn="auto">
              <a:spcBef>
                <a:spcPts val="600"/>
              </a:spcBef>
              <a:spcAft>
                <a:spcPts val="600"/>
              </a:spcAft>
            </a:pPr>
            <a:r>
              <a:rPr lang="en-US" altLang="en-GB" sz="20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Mỗi nhân vật sẽ có 100 máu</a:t>
            </a:r>
            <a:endParaRPr lang="en-US" altLang="en-GB" sz="20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indent="0" algn="l" fontAlgn="auto">
              <a:spcBef>
                <a:spcPts val="600"/>
              </a:spcBef>
              <a:spcAft>
                <a:spcPts val="600"/>
              </a:spcAft>
            </a:pPr>
            <a:r>
              <a:rPr lang="en-US" altLang="en-GB" sz="20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Với mỗi lần bị trúng sát thương, nhân vật sẽ bị trừ 10 máu</a:t>
            </a:r>
            <a:endParaRPr lang="en-US" altLang="en-GB" sz="20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indent="0" algn="l" fontAlgn="auto">
              <a:spcBef>
                <a:spcPts val="600"/>
              </a:spcBef>
              <a:spcAft>
                <a:spcPts val="600"/>
              </a:spcAft>
            </a:pPr>
            <a:r>
              <a:rPr lang="en-US" altLang="en-GB" sz="20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rPr>
              <a:t>- Khi hết 10 máu nhân vật sẽ được tính là thua 1 round và sẽ được hồi phục 100 máu để bắt đầu round đấu tiếp theo</a:t>
            </a:r>
            <a:endParaRPr lang="en-US" altLang="en-GB" sz="20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a:p>
            <a:pPr indent="0" algn="just" fontAlgn="auto">
              <a:spcBef>
                <a:spcPts val="600"/>
              </a:spcBef>
              <a:spcAft>
                <a:spcPts val="600"/>
              </a:spcAft>
            </a:pPr>
            <a:endParaRPr lang="en-US" altLang="en-GB" sz="2000">
              <a:solidFill>
                <a:schemeClr val="bg1"/>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a:solidFill>
            <a:srgbClr val="2A63B0"/>
          </a:solidFill>
        </p:grpSpPr>
        <p:sp>
          <p:nvSpPr>
            <p:cNvPr id="17" name="矩形 16"/>
            <p:cNvSpPr/>
            <p:nvPr/>
          </p:nvSpPr>
          <p:spPr>
            <a:xfrm>
              <a:off x="0" y="0"/>
              <a:ext cx="12192000" cy="68580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0" name="矩形 9"/>
            <p:cNvSpPr/>
            <p:nvPr/>
          </p:nvSpPr>
          <p:spPr>
            <a:xfrm>
              <a:off x="0" y="1"/>
              <a:ext cx="12192000" cy="5943599"/>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grpSp>
      <p:grpSp>
        <p:nvGrpSpPr>
          <p:cNvPr id="6" name="组合 5"/>
          <p:cNvGrpSpPr/>
          <p:nvPr/>
        </p:nvGrpSpPr>
        <p:grpSpPr>
          <a:xfrm flipH="1">
            <a:off x="476540" y="2009514"/>
            <a:ext cx="11238919" cy="2780916"/>
            <a:chOff x="487843" y="2038221"/>
            <a:chExt cx="11241521" cy="2781561"/>
          </a:xfrm>
        </p:grpSpPr>
        <p:sp>
          <p:nvSpPr>
            <p:cNvPr id="12" name="矩形 11"/>
            <p:cNvSpPr/>
            <p:nvPr>
              <p:custDataLst>
                <p:tags r:id="rId1"/>
              </p:custDataLst>
            </p:nvPr>
          </p:nvSpPr>
          <p:spPr>
            <a:xfrm>
              <a:off x="487843" y="2038221"/>
              <a:ext cx="11241521" cy="2781561"/>
            </a:xfrm>
            <a:prstGeom prst="rect">
              <a:avLst/>
            </a:prstGeom>
            <a:solidFill>
              <a:schemeClr val="bg1"/>
            </a:solidFill>
            <a:ln w="12700" cap="flat" cmpd="sng" algn="ctr">
              <a:noFill/>
              <a:prstDash val="solid"/>
              <a:miter lim="800000"/>
            </a:ln>
            <a:effectLst/>
          </p:spPr>
          <p:txBody>
            <a:bodyPr lIns="341603" rIns="948895" anchor="ctr"/>
            <a:lstStyle/>
            <a:p>
              <a:pPr>
                <a:lnSpc>
                  <a:spcPct val="130000"/>
                </a:lnSpc>
                <a:defRPr/>
              </a:pPr>
              <a:endParaRPr lang="zh-CN" altLang="en-US" sz="1475" kern="0">
                <a:solidFill>
                  <a:prstClr val="black">
                    <a:lumMod val="50000"/>
                    <a:lumOff val="50000"/>
                  </a:prstClr>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7" name="文本框 6"/>
            <p:cNvSpPr txBox="1"/>
            <p:nvPr/>
          </p:nvSpPr>
          <p:spPr>
            <a:xfrm>
              <a:off x="795144" y="2967336"/>
              <a:ext cx="4573057" cy="731690"/>
            </a:xfrm>
            <a:prstGeom prst="rect">
              <a:avLst/>
            </a:prstGeom>
            <a:noFill/>
            <a:effectLst/>
          </p:spPr>
          <p:txBody>
            <a:bodyPr vert="horz" wrap="square" rtlCol="0">
              <a:normAutofit fontScale="60000"/>
            </a:bodyPr>
            <a:lstStyle/>
            <a:p>
              <a:pPr algn="dist"/>
              <a:r>
                <a:rPr lang="en-US" altLang="vi-VN" sz="4200" b="1" spc="300">
                  <a:solidFill>
                    <a:srgbClr val="2A63B0"/>
                  </a:solidFill>
                  <a:latin typeface="Noto Sans"/>
                  <a:ea typeface="Noto Sans"/>
                  <a:sym typeface="字魂35号-经典雅黑" panose="00000500000000000000" pitchFamily="2" charset="-122"/>
                </a:rPr>
                <a:t>HÌNH ẢNH MINH HỌA</a:t>
              </a:r>
              <a:endParaRPr lang="en-US" altLang="vi-VN" sz="4200" b="1" spc="300">
                <a:solidFill>
                  <a:srgbClr val="2A63B0"/>
                </a:solidFill>
                <a:latin typeface="Noto Sans"/>
                <a:ea typeface="Noto Sans"/>
                <a:sym typeface="字魂35号-经典雅黑" panose="00000500000000000000" pitchFamily="2" charset="-122"/>
              </a:endParaRPr>
            </a:p>
          </p:txBody>
        </p:sp>
      </p:gr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576233" y="1120088"/>
            <a:ext cx="4792062" cy="4438618"/>
          </a:xfrm>
          <a:prstGeom prst="rect">
            <a:avLst/>
          </a:prstGeom>
        </p:spPr>
      </p:pic>
      <p:sp>
        <p:nvSpPr>
          <p:cNvPr id="15" name="椭圆 14"/>
          <p:cNvSpPr/>
          <p:nvPr/>
        </p:nvSpPr>
        <p:spPr>
          <a:xfrm>
            <a:off x="1075955" y="2678862"/>
            <a:ext cx="1500278" cy="1500276"/>
          </a:xfrm>
          <a:prstGeom prst="ellipse">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vi-VN" altLang="vi-VN" sz="3600" b="1">
                <a:solidFill>
                  <a:schemeClr val="bg1"/>
                </a:solidFill>
                <a:latin typeface="Noto Sans"/>
                <a:ea typeface="Noto Sans"/>
                <a:sym typeface="字魂35号-经典雅黑" panose="00000500000000000000" pitchFamily="2" charset="-122"/>
              </a:rPr>
              <a:t>0</a:t>
            </a:r>
            <a:r>
              <a:rPr lang="en-US" altLang="vi-VN" sz="3600" b="1">
                <a:solidFill>
                  <a:schemeClr val="bg1"/>
                </a:solidFill>
                <a:latin typeface="Noto Sans"/>
                <a:ea typeface="Noto Sans"/>
                <a:sym typeface="字魂35号-经典雅黑" panose="00000500000000000000" pitchFamily="2" charset="-122"/>
              </a:rPr>
              <a:t>2</a:t>
            </a:r>
            <a:endParaRPr lang="en-US" altLang="vi-VN" sz="3600" b="1">
              <a:solidFill>
                <a:schemeClr val="bg1"/>
              </a:solidFill>
              <a:latin typeface="Noto Sans"/>
              <a:ea typeface="Noto Sans"/>
              <a:sym typeface="字魂35号-经典雅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750"/>
                                        <p:tgtEl>
                                          <p:spTgt spid="14"/>
                                        </p:tgtEl>
                                      </p:cBhvr>
                                    </p:animEffect>
                                    <p:anim calcmode="lin" valueType="num">
                                      <p:cBhvr>
                                        <p:cTn id="12" dur="750" fill="hold"/>
                                        <p:tgtEl>
                                          <p:spTgt spid="14"/>
                                        </p:tgtEl>
                                        <p:attrNameLst>
                                          <p:attrName>ppt_x</p:attrName>
                                        </p:attrNameLst>
                                      </p:cBhvr>
                                      <p:tavLst>
                                        <p:tav tm="0">
                                          <p:val>
                                            <p:strVal val="#ppt_x"/>
                                          </p:val>
                                        </p:tav>
                                        <p:tav tm="100000">
                                          <p:val>
                                            <p:strVal val="#ppt_x"/>
                                          </p:val>
                                        </p:tav>
                                      </p:tavLst>
                                    </p:anim>
                                    <p:anim calcmode="lin" valueType="num">
                                      <p:cBhvr>
                                        <p:cTn id="13" dur="750" fill="hold"/>
                                        <p:tgtEl>
                                          <p:spTgt spid="14"/>
                                        </p:tgtEl>
                                        <p:attrNameLst>
                                          <p:attrName>ppt_y</p:attrName>
                                        </p:attrNameLst>
                                      </p:cBhvr>
                                      <p:tavLst>
                                        <p:tav tm="0">
                                          <p:val>
                                            <p:strVal val="#ppt_y+.1"/>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0-#ppt_w/2"/>
                                          </p:val>
                                        </p:tav>
                                        <p:tav tm="100000">
                                          <p:val>
                                            <p:strVal val="#ppt_x"/>
                                          </p:val>
                                        </p:tav>
                                      </p:tavLst>
                                    </p:anim>
                                    <p:anim calcmode="lin" valueType="num">
                                      <p:cBhvr additive="base">
                                        <p:cTn id="17" dur="125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1" presetClass="entr" presetSubtype="1"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heel(1)">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40082" y="-2"/>
            <a:ext cx="13376129" cy="7026665"/>
            <a:chOff x="-140082" y="-2"/>
            <a:chExt cx="13376129" cy="7026665"/>
          </a:xfrm>
        </p:grpSpPr>
        <p:grpSp>
          <p:nvGrpSpPr>
            <p:cNvPr id="16" name="组合 15"/>
            <p:cNvGrpSpPr/>
            <p:nvPr/>
          </p:nvGrpSpPr>
          <p:grpSpPr>
            <a:xfrm>
              <a:off x="0" y="-2"/>
              <a:ext cx="12192000" cy="6858002"/>
              <a:chOff x="0" y="-2"/>
              <a:chExt cx="12192000" cy="6858002"/>
            </a:xfrm>
          </p:grpSpPr>
          <p:grpSp>
            <p:nvGrpSpPr>
              <p:cNvPr id="19" name="组合 18"/>
              <p:cNvGrpSpPr/>
              <p:nvPr/>
            </p:nvGrpSpPr>
            <p:grpSpPr>
              <a:xfrm flipV="1">
                <a:off x="0" y="-2"/>
                <a:ext cx="12192000" cy="6858002"/>
                <a:chOff x="0" y="0"/>
                <a:chExt cx="12192000" cy="6858002"/>
              </a:xfrm>
            </p:grpSpPr>
            <p:sp>
              <p:nvSpPr>
                <p:cNvPr id="21" name="矩形 20"/>
                <p:cNvSpPr/>
                <p:nvPr/>
              </p:nvSpPr>
              <p:spPr>
                <a:xfrm>
                  <a:off x="0" y="0"/>
                  <a:ext cx="12192000" cy="6858000"/>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2" name="矩形 21"/>
                <p:cNvSpPr/>
                <p:nvPr/>
              </p:nvSpPr>
              <p:spPr>
                <a:xfrm>
                  <a:off x="0" y="901700"/>
                  <a:ext cx="12192000" cy="5956302"/>
                </a:xfrm>
                <a:prstGeom prst="rect">
                  <a:avLst/>
                </a:prstGeom>
                <a:solidFill>
                  <a:srgbClr val="2A63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23" name="矩形 22"/>
                <p:cNvSpPr/>
                <p:nvPr/>
              </p:nvSpPr>
              <p:spPr>
                <a:xfrm>
                  <a:off x="232229" y="230157"/>
                  <a:ext cx="11727542" cy="5394957"/>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1" lang="zh-CN" altLang="en-US" sz="2400" b="0" i="0" u="none" strike="noStrike" kern="0" cap="none" spc="0" normalizeH="0" baseline="0" noProof="0">
                    <a:ln>
                      <a:noFill/>
                    </a:ln>
                    <a:solidFill>
                      <a:srgbClr val="FFFFFF"/>
                    </a:solidFill>
                    <a:effectLst/>
                    <a:uLnTx/>
                    <a:uFillTx/>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sp>
            <p:nvSpPr>
              <p:cNvPr id="20" name="矩形 19"/>
              <p:cNvSpPr/>
              <p:nvPr/>
            </p:nvSpPr>
            <p:spPr>
              <a:xfrm>
                <a:off x="4272731" y="331186"/>
                <a:ext cx="3646538" cy="579120"/>
              </a:xfrm>
              <a:prstGeom prst="rect">
                <a:avLst/>
              </a:prstGeom>
            </p:spPr>
            <p:txBody>
              <a:bodyPr wrap="square">
                <a:normAutofit fontScale="60000"/>
                <a:scene3d>
                  <a:camera prst="orthographicFront"/>
                  <a:lightRig rig="threePt" dir="t"/>
                </a:scene3d>
                <a:sp3d contourW="12700"/>
              </a:bodyPr>
              <a:lstStyle/>
              <a:p>
                <a:pPr algn="dist">
                  <a:lnSpc>
                    <a:spcPct val="100000"/>
                  </a:lnSpc>
                </a:pPr>
                <a:r>
                  <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HÌNH ẢNH MINH HỌA</a:t>
                </a:r>
                <a:endParaRPr lang="en-US" altLang="vi-VN" sz="3200" b="1" spc="300">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140082" y="1233803"/>
              <a:ext cx="3493770" cy="5394325"/>
            </a:xfrm>
            <a:prstGeom prst="rect">
              <a:avLst/>
            </a:prstGeom>
          </p:spPr>
        </p:pic>
        <p:sp>
          <p:nvSpPr>
            <p:cNvPr id="18" name="矩形 17"/>
            <p:cNvSpPr/>
            <p:nvPr/>
          </p:nvSpPr>
          <p:spPr>
            <a:xfrm rot="2700000">
              <a:off x="11453651" y="5244267"/>
              <a:ext cx="805657" cy="2759134"/>
            </a:xfrm>
            <a:prstGeom prst="rect">
              <a:avLst/>
            </a:prstGeom>
            <a:solidFill>
              <a:srgbClr val="2A63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grpSp>
      <p:grpSp>
        <p:nvGrpSpPr>
          <p:cNvPr id="30" name="Group 35"/>
          <p:cNvGrpSpPr/>
          <p:nvPr/>
        </p:nvGrpSpPr>
        <p:grpSpPr>
          <a:xfrm rot="0">
            <a:off x="3602355" y="1372870"/>
            <a:ext cx="8357870" cy="5269230"/>
            <a:chOff x="7541909" y="1656805"/>
            <a:chExt cx="4046955" cy="1917084"/>
          </a:xfrm>
          <a:solidFill>
            <a:srgbClr val="2A63B0"/>
          </a:solidFill>
        </p:grpSpPr>
        <p:sp>
          <p:nvSpPr>
            <p:cNvPr id="32" name="Rectangle 29"/>
            <p:cNvSpPr/>
            <p:nvPr/>
          </p:nvSpPr>
          <p:spPr>
            <a:xfrm>
              <a:off x="7541909" y="1726371"/>
              <a:ext cx="4046955" cy="1847518"/>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bg1">
                    <a:lumMod val="50000"/>
                  </a:schemeClr>
                </a:solidFill>
                <a:latin typeface="Times New Roman" panose="02020603050405020304" charset="0"/>
                <a:ea typeface="字魂35号-经典雅黑" panose="00000500000000000000" pitchFamily="2" charset="-122"/>
                <a:cs typeface="Times New Roman" panose="02020603050405020304" charset="0"/>
                <a:sym typeface="字魂35号-经典雅黑" panose="00000500000000000000" pitchFamily="2" charset="-122"/>
              </a:endParaRPr>
            </a:p>
          </p:txBody>
        </p:sp>
        <p:sp>
          <p:nvSpPr>
            <p:cNvPr id="33" name="Rectangle 33"/>
            <p:cNvSpPr/>
            <p:nvPr/>
          </p:nvSpPr>
          <p:spPr>
            <a:xfrm>
              <a:off x="7541909" y="1656805"/>
              <a:ext cx="4046955" cy="410309"/>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l"/>
              <a:r>
                <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rPr>
                <a:t>1. Chọn chế độ chơi</a:t>
              </a:r>
              <a:endParaRPr lang="en-US" altLang="vi-VN" sz="2000" b="1">
                <a:solidFill>
                  <a:schemeClr val="bg1"/>
                </a:solidFill>
                <a:latin typeface="Times New Roman" panose="02020603050405020304" charset="0"/>
                <a:ea typeface="Noto Sans"/>
                <a:cs typeface="Times New Roman" panose="02020603050405020304" charset="0"/>
                <a:sym typeface="字魂35号-经典雅黑" panose="00000500000000000000" pitchFamily="2" charset="-122"/>
              </a:endParaRPr>
            </a:p>
          </p:txBody>
        </p:sp>
      </p:grpSp>
      <p:pic>
        <p:nvPicPr>
          <p:cNvPr id="2" name="Picture 1"/>
          <p:cNvPicPr>
            <a:picLocks noChangeAspect="1"/>
          </p:cNvPicPr>
          <p:nvPr/>
        </p:nvPicPr>
        <p:blipFill>
          <a:blip r:embed="rId2"/>
          <a:stretch>
            <a:fillRect/>
          </a:stretch>
        </p:blipFill>
        <p:spPr>
          <a:xfrm>
            <a:off x="3910965" y="2004695"/>
            <a:ext cx="7740650" cy="4623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par>
    </p:tnLst>
  </p:timing>
</p:sld>
</file>

<file path=ppt/tags/tag1.xml><?xml version="1.0" encoding="utf-8"?>
<p:tagLst xmlns:p="http://schemas.openxmlformats.org/presentationml/2006/main">
  <p:tag name="MH" val="20161022204303"/>
  <p:tag name="MH_LIBRARY" val="GRAPHIC"/>
  <p:tag name="MH_ORDER" val="Rectangle 12"/>
</p:tagLst>
</file>

<file path=ppt/tags/tag2.xml><?xml version="1.0" encoding="utf-8"?>
<p:tagLst xmlns:p="http://schemas.openxmlformats.org/presentationml/2006/main">
  <p:tag name="MH" val="20161022204303"/>
  <p:tag name="MH_LIBRARY" val="GRAPHIC"/>
  <p:tag name="MH_ORDER" val="Rectangle 12"/>
</p:tagLst>
</file>

<file path=ppt/tags/tag3.xml><?xml version="1.0" encoding="utf-8"?>
<p:tagLst xmlns:p="http://schemas.openxmlformats.org/presentationml/2006/main">
  <p:tag name="MH" val="20161022204303"/>
  <p:tag name="MH_LIBRARY" val="GRAPHIC"/>
  <p:tag name="MH_ORDER" val="Rectangle 12"/>
</p:tagLst>
</file>

<file path=ppt/tags/tag4.xml><?xml version="1.0" encoding="utf-8"?>
<p:tagLst xmlns:p="http://schemas.openxmlformats.org/presentationml/2006/main">
  <p:tag name="MH" val="20161022204303"/>
  <p:tag name="MH_LIBRARY" val="GRAPHIC"/>
  <p:tag name="MH_ORDER" val="Rectangle 12"/>
</p:tagLst>
</file>

<file path=ppt/tags/tag5.xml><?xml version="1.0" encoding="utf-8"?>
<p:tagLst xmlns:p="http://schemas.openxmlformats.org/presentationml/2006/main">
  <p:tag name="AS_OS" val="Unix 2.6 unknown"/>
  <p:tag name="AS_RELEASE_DATE" val="2021.11.30"/>
  <p:tag name="AS_TITLE" val="Aspose.Slides for Java"/>
  <p:tag name="AS_VERSION" val="21.11"/>
  <p:tag name="ISPRING_PRESENTATION_TITLE" val="蓝色2.5D风新员工培训计划PPT模板"/>
</p:tagLst>
</file>

<file path=ppt/theme/theme1.xml><?xml version="1.0" encoding="utf-8"?>
<a:theme xmlns:a="http://schemas.openxmlformats.org/drawingml/2006/main" name="千图网拥有20W+精美PPT模板 更多PPT模板下载至：www.58pic.com/office/pp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千图网拥有20W+精美PPT模板 更多PPT模板下载至：www.58pic.com/office/pp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7382</Words>
  <Application>WPS Presentation</Application>
  <PresentationFormat>宽屏</PresentationFormat>
  <Paragraphs>208</Paragraphs>
  <Slides>29</Slides>
  <Notes>24</Notes>
  <HiddenSlides>0</HiddenSlides>
  <MMClips>1</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29</vt:i4>
      </vt:variant>
    </vt:vector>
  </HeadingPairs>
  <TitlesOfParts>
    <vt:vector size="48" baseType="lpstr">
      <vt:lpstr>Arial</vt:lpstr>
      <vt:lpstr>SimSun</vt:lpstr>
      <vt:lpstr>Wingdings</vt:lpstr>
      <vt:lpstr>Noto Sans</vt:lpstr>
      <vt:lpstr>Segoe Print</vt:lpstr>
      <vt:lpstr>Times New Roman</vt:lpstr>
      <vt:lpstr>字魂35号-经典雅黑</vt:lpstr>
      <vt:lpstr>Microsoft YaHei</vt:lpstr>
      <vt:lpstr>Arial Unicode MS</vt:lpstr>
      <vt:lpstr>等线</vt:lpstr>
      <vt:lpstr>Calibri</vt:lpstr>
      <vt:lpstr>Noto Sans S Chinese Bold</vt:lpstr>
      <vt:lpstr>等线 Light</vt:lpstr>
      <vt:lpstr>Calibri</vt:lpstr>
      <vt:lpstr>Noto Sans</vt:lpstr>
      <vt:lpstr>Noto Sans S Chinese Bold</vt:lpstr>
      <vt:lpstr>字魂35号-经典雅黑</vt:lpstr>
      <vt:lpstr>千图网拥有20W+精美PPT模板 更多PPT模板下载至：www.58pic.com/office/ppt​​</vt:lpstr>
      <vt:lpstr>1_千图网拥有20W+精美PPT模板 更多PPT模板下载至：www.58pic.com/office/ppt​​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蓝色2.5D风新员工培训计划PPT模板</dc:title>
  <dc:creator>lzjljlc</dc:creator>
  <cp:lastModifiedBy>Admin</cp:lastModifiedBy>
  <cp:revision>236</cp:revision>
  <dcterms:created xsi:type="dcterms:W3CDTF">2018-02-23T07:21:00Z</dcterms:created>
  <dcterms:modified xsi:type="dcterms:W3CDTF">2024-05-05T17:11:49Z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9B4F473C5C57412D946608D131CFDD59_13</vt:lpwstr>
  </property>
  <property fmtid="{D5CDD505-2E9C-101B-9397-08002B2CF9AE}" pid="3" name="KSOProductBuildVer">
    <vt:lpwstr>1033-12.2.0.16731</vt:lpwstr>
  </property>
</Properties>
</file>